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59" r:id="rId5"/>
    <p:sldId id="261" r:id="rId6"/>
    <p:sldId id="262" r:id="rId7"/>
    <p:sldId id="265" r:id="rId8"/>
    <p:sldId id="266" r:id="rId9"/>
    <p:sldId id="267" r:id="rId10"/>
    <p:sldId id="277" r:id="rId11"/>
    <p:sldId id="271" r:id="rId12"/>
    <p:sldId id="272" r:id="rId13"/>
    <p:sldId id="273" r:id="rId14"/>
    <p:sldId id="274" r:id="rId15"/>
    <p:sldId id="275" r:id="rId16"/>
    <p:sldId id="276" r:id="rId17"/>
    <p:sldId id="268" r:id="rId18"/>
    <p:sldId id="269" r:id="rId19"/>
    <p:sldId id="270" r:id="rId20"/>
    <p:sldId id="260" r:id="rId21"/>
    <p:sldId id="278" r:id="rId22"/>
    <p:sldId id="279" r:id="rId23"/>
    <p:sldId id="280" r:id="rId24"/>
    <p:sldId id="281" r:id="rId25"/>
    <p:sldId id="282" r:id="rId26"/>
    <p:sldId id="283" r:id="rId27"/>
    <p:sldId id="284" r:id="rId28"/>
    <p:sldId id="285" r:id="rId29"/>
    <p:sldId id="286" r:id="rId30"/>
    <p:sldId id="287" r:id="rId3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rene et Benjamin Roché" userId="9e932c077497ccb5" providerId="LiveId" clId="{5C653C59-CD65-451D-B3FB-39338629FC7B}"/>
    <pc:docChg chg="custSel modSld">
      <pc:chgData name="Irene et Benjamin Roché" userId="9e932c077497ccb5" providerId="LiveId" clId="{5C653C59-CD65-451D-B3FB-39338629FC7B}" dt="2022-11-05T11:28:25.436" v="19" actId="20577"/>
      <pc:docMkLst>
        <pc:docMk/>
      </pc:docMkLst>
      <pc:sldChg chg="modSp mod">
        <pc:chgData name="Irene et Benjamin Roché" userId="9e932c077497ccb5" providerId="LiveId" clId="{5C653C59-CD65-451D-B3FB-39338629FC7B}" dt="2022-11-05T11:28:25.436" v="19" actId="20577"/>
        <pc:sldMkLst>
          <pc:docMk/>
          <pc:sldMk cId="3459456116" sldId="256"/>
        </pc:sldMkLst>
        <pc:spChg chg="mod">
          <ac:chgData name="Irene et Benjamin Roché" userId="9e932c077497ccb5" providerId="LiveId" clId="{5C653C59-CD65-451D-B3FB-39338629FC7B}" dt="2022-11-05T11:28:25.436" v="19" actId="20577"/>
          <ac:spMkLst>
            <pc:docMk/>
            <pc:sldMk cId="3459456116" sldId="256"/>
            <ac:spMk id="3" creationId="{1D7239E9-9214-B437-3147-8ADCE989479C}"/>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04T20:41:46.990"/>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04T20:41:49.260"/>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04T20:42:47.113"/>
    </inkml:context>
    <inkml:brush xml:id="br0">
      <inkml:brushProperty name="width" value="0.05" units="cm"/>
      <inkml:brushProperty name="height" value="0.05" units="cm"/>
      <inkml:brushProperty name="color" value="#E71224"/>
    </inkml:brush>
  </inkml:definitions>
  <inkml:trace contextRef="#ctx0" brushRef="#br0">1584 369 24575,'1'-9'0,"-2"0"0,1 1 0,-1-1 0,0 0 0,-1 0 0,0 1 0,-5-15 0,4 19 0,1-1 0,-1 1 0,0-1 0,0 1 0,0 0 0,-1 0 0,1 0 0,-1 1 0,0-1 0,0 1 0,0 0 0,-1 0 0,1 0 0,-9-3 0,-6-2 0,-1 0 0,0 2 0,-40-9 0,-67-2 0,23 3 0,-194-26 0,216 34 0,-135 8 0,207-2 0,1 1 0,-1 1 0,1 0 0,0 0 0,-1 0 0,1 2 0,0-1 0,0 1 0,1 0 0,-1 1 0,1 0 0,0 0 0,1 1 0,-1 0 0,1 0 0,0 1 0,0 0 0,1 0 0,0 0 0,-5 9 0,-20 29 0,1 2 0,3 0 0,3 2 0,-31 81 0,10-20 0,28-73 0,2 1 0,-14 53 0,5 69 0,19-113 0,-2 1 0,-19 65 0,14-72 0,1 0 0,2 1 0,2 0 0,1 0 0,1 70 0,8 769 0,-4-694 0,16-14 0,0-4 0,-16 344 0,3-478 0,9 56 0,1-1 0,-8-55 0,2 0 0,13 39 0,7 48 0,-18 32 0,0 0 0,5-37 0,-5-35 0,25 107 0,-26-154 0,3 42 0,-7-46 0,14 58 0,-6-52 0,-2 0 0,-1 0 0,5 75 0,-9-68 0,2 0 0,1 0 0,19 57 0,-21-84 0,-1-4 0,1-1 0,0 0 0,10 17 0,-8-15 0,0 0 0,6 16 0,-3 7 0,-1 0 0,7 62 0,-8-49 0,3-1 0,1 0 0,3 0 0,2-1 0,2-1 0,2-1 0,35 59 0,13-8 0,-51-76 0,-2 0 0,0 2 0,-2 0 0,-1 1 0,12 26 0,-16-27 0,1-1 0,2 0 0,0-1 0,1 0 0,1-1 0,1 0 0,21 21 0,8 8 0,55 57 0,-78-86 0,0-1 0,2-1 0,27 16 0,28 9 0,89 35 0,37 19 0,-191-90 0,248 123 0,-64-38 0,-117-55 0,82 31 0,-39-31 0,-34-11 0,110 47 0,-166-58 0,0 0 0,1-3 0,1-1 0,0-1 0,1-2 0,0-1 0,46 2 0,119-11 0,-68-1 0,-124 3 0,0 0 0,0-1 0,0-1 0,0 1 0,-1-1 0,1-1 0,-1 1 0,1-2 0,-1 1 0,0-1 0,0 0 0,0-1 0,-1 0 0,1 0 0,7-7 0,-3 0 0,-1 0 0,-1-1 0,1 0 0,-2-1 0,0 0 0,-1 0 0,10-22 0,19-42 0,39-91 0,-67 138 0,0-1 0,7-61 0,-10 55 0,-2 9 0,2-8 0,15-56 0,15-41 0,22-59 0,-10 34 0,-34 104 0,26-64 0,-28 84 0,-2 0 0,12-68 0,-7 21 0,-4 33 0,-2 1 0,-2-1 0,0-52 0,6-66 0,1 2 0,-13-587 0,-2 360 0,1-114 0,-2 471 0,-11-62 0,6 59 0,-1-46 0,3 19 0,-16-82 0,3 33 0,4 35 0,12 70 0,-1 0 0,0 1 0,-1-1 0,0 0 0,0 1 0,-8-12 0,1 6 0,1-2 0,0 1 0,1-1 0,1-1 0,0 0 0,-6-21 0,-80-273 0,41 131 0,46 159 0,-2 1 0,-20-35 0,-3-8 0,-6-29 0,25 55 0,-2 0 0,-33-57 0,40 79 0,0-1 0,1 0 0,1 0 0,1-1 0,0 1 0,2-1 0,-4-24 0,3 15 0,-1 0 0,-11-30 0,-49-134 0,-27-74 0,68 197 0,-18-84 0,39 138 0,-1-1 0,-1 1 0,0 0 0,-1 0 0,0 1 0,-1-1 0,0 1 0,-1 1 0,0-1 0,-12-11 0,6 10 0,0 0 0,-1 1 0,0 1 0,-1 0 0,0 1 0,0 1 0,-20-7 0,-56-28 0,-88-55 0,121 66 0,-68-26 0,18 9 0,53 24 0,-103-32 0,-62-1 0,180 48 0,-68-12 0,54 12 0,-89-30 0,91 23 0,-2 2 0,1 3 0,-66-7 0,-124-1 0,214 19 0,-54-10 0,-17-1 0,-74 11-210,135 3-945,11-1-5671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04T20:43:02.128"/>
    </inkml:context>
    <inkml:brush xml:id="br0">
      <inkml:brushProperty name="width" value="0.05" units="cm"/>
      <inkml:brushProperty name="height" value="0.05" units="cm"/>
      <inkml:brushProperty name="color" value="#E71224"/>
    </inkml:brush>
  </inkml:definitions>
  <inkml:trace contextRef="#ctx0" brushRef="#br0">0 1 24575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4A1A43-AE4A-4F2A-A223-BAE2E212A27A}" type="datetimeFigureOut">
              <a:rPr lang="es-ES" smtClean="0"/>
              <a:t>05/11/2022</a:t>
            </a:fld>
            <a:endParaRPr lang="es-E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s-E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813510-B9E6-4293-A2DB-D7C20947A869}" type="slidenum">
              <a:rPr lang="es-ES" smtClean="0"/>
              <a:t>‹N°›</a:t>
            </a:fld>
            <a:endParaRPr lang="es-ES"/>
          </a:p>
        </p:txBody>
      </p:sp>
    </p:spTree>
    <p:extLst>
      <p:ext uri="{BB962C8B-B14F-4D97-AF65-F5344CB8AC3E}">
        <p14:creationId xmlns:p14="http://schemas.microsoft.com/office/powerpoint/2010/main" val="2874174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9E7763-06F4-FD4B-F606-B08DC0A9011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s-ES"/>
          </a:p>
        </p:txBody>
      </p:sp>
      <p:sp>
        <p:nvSpPr>
          <p:cNvPr id="3" name="Sous-titre 2">
            <a:extLst>
              <a:ext uri="{FF2B5EF4-FFF2-40B4-BE49-F238E27FC236}">
                <a16:creationId xmlns:a16="http://schemas.microsoft.com/office/drawing/2014/main" id="{06ACB742-E42C-BF93-B962-5828D99823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s-ES"/>
          </a:p>
        </p:txBody>
      </p:sp>
      <p:sp>
        <p:nvSpPr>
          <p:cNvPr id="4" name="Espace réservé de la date 3">
            <a:extLst>
              <a:ext uri="{FF2B5EF4-FFF2-40B4-BE49-F238E27FC236}">
                <a16:creationId xmlns:a16="http://schemas.microsoft.com/office/drawing/2014/main" id="{0A949A05-4565-81D3-18B9-21B29B7FD0ED}"/>
              </a:ext>
            </a:extLst>
          </p:cNvPr>
          <p:cNvSpPr>
            <a:spLocks noGrp="1"/>
          </p:cNvSpPr>
          <p:nvPr>
            <p:ph type="dt" sz="half" idx="10"/>
          </p:nvPr>
        </p:nvSpPr>
        <p:spPr/>
        <p:txBody>
          <a:bodyPr/>
          <a:lstStyle/>
          <a:p>
            <a:fld id="{5B09650A-C9B8-47AE-B981-75F53549638E}" type="datetimeFigureOut">
              <a:rPr lang="es-ES" smtClean="0"/>
              <a:t>05/11/2022</a:t>
            </a:fld>
            <a:endParaRPr lang="es-ES"/>
          </a:p>
        </p:txBody>
      </p:sp>
      <p:sp>
        <p:nvSpPr>
          <p:cNvPr id="5" name="Espace réservé du pied de page 4">
            <a:extLst>
              <a:ext uri="{FF2B5EF4-FFF2-40B4-BE49-F238E27FC236}">
                <a16:creationId xmlns:a16="http://schemas.microsoft.com/office/drawing/2014/main" id="{F525C414-3336-B46D-CED7-12AB56589A92}"/>
              </a:ext>
            </a:extLst>
          </p:cNvPr>
          <p:cNvSpPr>
            <a:spLocks noGrp="1"/>
          </p:cNvSpPr>
          <p:nvPr>
            <p:ph type="ftr" sz="quarter" idx="11"/>
          </p:nvPr>
        </p:nvSpPr>
        <p:spPr/>
        <p:txBody>
          <a:bodyPr/>
          <a:lstStyle/>
          <a:p>
            <a:endParaRPr lang="es-ES"/>
          </a:p>
        </p:txBody>
      </p:sp>
      <p:sp>
        <p:nvSpPr>
          <p:cNvPr id="6" name="Espace réservé du numéro de diapositive 5">
            <a:extLst>
              <a:ext uri="{FF2B5EF4-FFF2-40B4-BE49-F238E27FC236}">
                <a16:creationId xmlns:a16="http://schemas.microsoft.com/office/drawing/2014/main" id="{F603EDEB-689A-637A-E0FB-3A4A902CB356}"/>
              </a:ext>
            </a:extLst>
          </p:cNvPr>
          <p:cNvSpPr>
            <a:spLocks noGrp="1"/>
          </p:cNvSpPr>
          <p:nvPr>
            <p:ph type="sldNum" sz="quarter" idx="12"/>
          </p:nvPr>
        </p:nvSpPr>
        <p:spPr/>
        <p:txBody>
          <a:bodyPr/>
          <a:lstStyle/>
          <a:p>
            <a:fld id="{2DC58926-4EB3-4748-820E-4D26111ABC90}" type="slidenum">
              <a:rPr lang="es-ES" smtClean="0"/>
              <a:t>‹N°›</a:t>
            </a:fld>
            <a:endParaRPr lang="es-ES"/>
          </a:p>
        </p:txBody>
      </p:sp>
    </p:spTree>
    <p:extLst>
      <p:ext uri="{BB962C8B-B14F-4D97-AF65-F5344CB8AC3E}">
        <p14:creationId xmlns:p14="http://schemas.microsoft.com/office/powerpoint/2010/main" val="2715018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860D18-CA57-1301-4D5B-B08F8F1AE524}"/>
              </a:ext>
            </a:extLst>
          </p:cNvPr>
          <p:cNvSpPr>
            <a:spLocks noGrp="1"/>
          </p:cNvSpPr>
          <p:nvPr>
            <p:ph type="title"/>
          </p:nvPr>
        </p:nvSpPr>
        <p:spPr/>
        <p:txBody>
          <a:bodyPr/>
          <a:lstStyle/>
          <a:p>
            <a:r>
              <a:rPr lang="fr-FR"/>
              <a:t>Modifiez le style du titre</a:t>
            </a:r>
            <a:endParaRPr lang="es-ES"/>
          </a:p>
        </p:txBody>
      </p:sp>
      <p:sp>
        <p:nvSpPr>
          <p:cNvPr id="3" name="Espace réservé du contenu 2">
            <a:extLst>
              <a:ext uri="{FF2B5EF4-FFF2-40B4-BE49-F238E27FC236}">
                <a16:creationId xmlns:a16="http://schemas.microsoft.com/office/drawing/2014/main" id="{58EEA4A2-75C5-6A9E-4CBD-6B06525A803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s-ES"/>
          </a:p>
        </p:txBody>
      </p:sp>
      <p:sp>
        <p:nvSpPr>
          <p:cNvPr id="4" name="Espace réservé de la date 3">
            <a:extLst>
              <a:ext uri="{FF2B5EF4-FFF2-40B4-BE49-F238E27FC236}">
                <a16:creationId xmlns:a16="http://schemas.microsoft.com/office/drawing/2014/main" id="{0C828BF1-B272-ED55-C5E0-9443981AA67F}"/>
              </a:ext>
            </a:extLst>
          </p:cNvPr>
          <p:cNvSpPr>
            <a:spLocks noGrp="1"/>
          </p:cNvSpPr>
          <p:nvPr>
            <p:ph type="dt" sz="half" idx="10"/>
          </p:nvPr>
        </p:nvSpPr>
        <p:spPr/>
        <p:txBody>
          <a:bodyPr/>
          <a:lstStyle/>
          <a:p>
            <a:fld id="{5B09650A-C9B8-47AE-B981-75F53549638E}" type="datetimeFigureOut">
              <a:rPr lang="es-ES" smtClean="0"/>
              <a:t>05/11/2022</a:t>
            </a:fld>
            <a:endParaRPr lang="es-ES"/>
          </a:p>
        </p:txBody>
      </p:sp>
      <p:sp>
        <p:nvSpPr>
          <p:cNvPr id="5" name="Espace réservé du pied de page 4">
            <a:extLst>
              <a:ext uri="{FF2B5EF4-FFF2-40B4-BE49-F238E27FC236}">
                <a16:creationId xmlns:a16="http://schemas.microsoft.com/office/drawing/2014/main" id="{8102C79A-0A14-8A7E-D411-19037DA62C98}"/>
              </a:ext>
            </a:extLst>
          </p:cNvPr>
          <p:cNvSpPr>
            <a:spLocks noGrp="1"/>
          </p:cNvSpPr>
          <p:nvPr>
            <p:ph type="ftr" sz="quarter" idx="11"/>
          </p:nvPr>
        </p:nvSpPr>
        <p:spPr/>
        <p:txBody>
          <a:bodyPr/>
          <a:lstStyle/>
          <a:p>
            <a:endParaRPr lang="es-ES"/>
          </a:p>
        </p:txBody>
      </p:sp>
      <p:sp>
        <p:nvSpPr>
          <p:cNvPr id="6" name="Espace réservé du numéro de diapositive 5">
            <a:extLst>
              <a:ext uri="{FF2B5EF4-FFF2-40B4-BE49-F238E27FC236}">
                <a16:creationId xmlns:a16="http://schemas.microsoft.com/office/drawing/2014/main" id="{00AB468B-F63C-25A3-8BB9-32EA62A60965}"/>
              </a:ext>
            </a:extLst>
          </p:cNvPr>
          <p:cNvSpPr>
            <a:spLocks noGrp="1"/>
          </p:cNvSpPr>
          <p:nvPr>
            <p:ph type="sldNum" sz="quarter" idx="12"/>
          </p:nvPr>
        </p:nvSpPr>
        <p:spPr/>
        <p:txBody>
          <a:bodyPr/>
          <a:lstStyle/>
          <a:p>
            <a:fld id="{2DC58926-4EB3-4748-820E-4D26111ABC90}" type="slidenum">
              <a:rPr lang="es-ES" smtClean="0"/>
              <a:t>‹N°›</a:t>
            </a:fld>
            <a:endParaRPr lang="es-ES"/>
          </a:p>
        </p:txBody>
      </p:sp>
    </p:spTree>
    <p:extLst>
      <p:ext uri="{BB962C8B-B14F-4D97-AF65-F5344CB8AC3E}">
        <p14:creationId xmlns:p14="http://schemas.microsoft.com/office/powerpoint/2010/main" val="1833287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0FE8A0-78ED-D36D-53D0-D0E8CC1B14E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s-ES"/>
          </a:p>
        </p:txBody>
      </p:sp>
      <p:sp>
        <p:nvSpPr>
          <p:cNvPr id="3" name="Espace réservé du texte 2">
            <a:extLst>
              <a:ext uri="{FF2B5EF4-FFF2-40B4-BE49-F238E27FC236}">
                <a16:creationId xmlns:a16="http://schemas.microsoft.com/office/drawing/2014/main" id="{B72F0856-23BF-6131-2782-5569DA34CD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F27F3B1-33F2-1AC2-7C05-E76C481721AE}"/>
              </a:ext>
            </a:extLst>
          </p:cNvPr>
          <p:cNvSpPr>
            <a:spLocks noGrp="1"/>
          </p:cNvSpPr>
          <p:nvPr>
            <p:ph type="dt" sz="half" idx="10"/>
          </p:nvPr>
        </p:nvSpPr>
        <p:spPr/>
        <p:txBody>
          <a:bodyPr/>
          <a:lstStyle/>
          <a:p>
            <a:fld id="{5B09650A-C9B8-47AE-B981-75F53549638E}" type="datetimeFigureOut">
              <a:rPr lang="es-ES" smtClean="0"/>
              <a:t>05/11/2022</a:t>
            </a:fld>
            <a:endParaRPr lang="es-ES"/>
          </a:p>
        </p:txBody>
      </p:sp>
      <p:sp>
        <p:nvSpPr>
          <p:cNvPr id="5" name="Espace réservé du pied de page 4">
            <a:extLst>
              <a:ext uri="{FF2B5EF4-FFF2-40B4-BE49-F238E27FC236}">
                <a16:creationId xmlns:a16="http://schemas.microsoft.com/office/drawing/2014/main" id="{C80FDA4F-0E8B-E946-19C4-B8ED39BC9F94}"/>
              </a:ext>
            </a:extLst>
          </p:cNvPr>
          <p:cNvSpPr>
            <a:spLocks noGrp="1"/>
          </p:cNvSpPr>
          <p:nvPr>
            <p:ph type="ftr" sz="quarter" idx="11"/>
          </p:nvPr>
        </p:nvSpPr>
        <p:spPr/>
        <p:txBody>
          <a:bodyPr/>
          <a:lstStyle/>
          <a:p>
            <a:endParaRPr lang="es-ES"/>
          </a:p>
        </p:txBody>
      </p:sp>
      <p:sp>
        <p:nvSpPr>
          <p:cNvPr id="6" name="Espace réservé du numéro de diapositive 5">
            <a:extLst>
              <a:ext uri="{FF2B5EF4-FFF2-40B4-BE49-F238E27FC236}">
                <a16:creationId xmlns:a16="http://schemas.microsoft.com/office/drawing/2014/main" id="{FFC1729B-AE7E-056C-023B-BB7C9B71363E}"/>
              </a:ext>
            </a:extLst>
          </p:cNvPr>
          <p:cNvSpPr>
            <a:spLocks noGrp="1"/>
          </p:cNvSpPr>
          <p:nvPr>
            <p:ph type="sldNum" sz="quarter" idx="12"/>
          </p:nvPr>
        </p:nvSpPr>
        <p:spPr/>
        <p:txBody>
          <a:bodyPr/>
          <a:lstStyle/>
          <a:p>
            <a:fld id="{2DC58926-4EB3-4748-820E-4D26111ABC90}" type="slidenum">
              <a:rPr lang="es-ES" smtClean="0"/>
              <a:t>‹N°›</a:t>
            </a:fld>
            <a:endParaRPr lang="es-ES"/>
          </a:p>
        </p:txBody>
      </p:sp>
    </p:spTree>
    <p:extLst>
      <p:ext uri="{BB962C8B-B14F-4D97-AF65-F5344CB8AC3E}">
        <p14:creationId xmlns:p14="http://schemas.microsoft.com/office/powerpoint/2010/main" val="2424659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E852F6-99F0-E230-D892-E2FE0DF032CF}"/>
              </a:ext>
            </a:extLst>
          </p:cNvPr>
          <p:cNvSpPr>
            <a:spLocks noGrp="1"/>
          </p:cNvSpPr>
          <p:nvPr>
            <p:ph type="title"/>
          </p:nvPr>
        </p:nvSpPr>
        <p:spPr/>
        <p:txBody>
          <a:bodyPr/>
          <a:lstStyle/>
          <a:p>
            <a:r>
              <a:rPr lang="fr-FR"/>
              <a:t>Modifiez le style du titre</a:t>
            </a:r>
            <a:endParaRPr lang="es-ES"/>
          </a:p>
        </p:txBody>
      </p:sp>
      <p:sp>
        <p:nvSpPr>
          <p:cNvPr id="3" name="Espace réservé du contenu 2">
            <a:extLst>
              <a:ext uri="{FF2B5EF4-FFF2-40B4-BE49-F238E27FC236}">
                <a16:creationId xmlns:a16="http://schemas.microsoft.com/office/drawing/2014/main" id="{57A7EB25-F7DA-380B-1B75-1ED87DFF948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s-ES"/>
          </a:p>
        </p:txBody>
      </p:sp>
      <p:sp>
        <p:nvSpPr>
          <p:cNvPr id="4" name="Espace réservé du contenu 3">
            <a:extLst>
              <a:ext uri="{FF2B5EF4-FFF2-40B4-BE49-F238E27FC236}">
                <a16:creationId xmlns:a16="http://schemas.microsoft.com/office/drawing/2014/main" id="{276AE2D2-3ADB-DEB5-9035-7C80A74CE43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s-ES"/>
          </a:p>
        </p:txBody>
      </p:sp>
      <p:sp>
        <p:nvSpPr>
          <p:cNvPr id="5" name="Espace réservé de la date 4">
            <a:extLst>
              <a:ext uri="{FF2B5EF4-FFF2-40B4-BE49-F238E27FC236}">
                <a16:creationId xmlns:a16="http://schemas.microsoft.com/office/drawing/2014/main" id="{D227DA36-2F8D-566C-D8EB-355ED5FB706B}"/>
              </a:ext>
            </a:extLst>
          </p:cNvPr>
          <p:cNvSpPr>
            <a:spLocks noGrp="1"/>
          </p:cNvSpPr>
          <p:nvPr>
            <p:ph type="dt" sz="half" idx="10"/>
          </p:nvPr>
        </p:nvSpPr>
        <p:spPr/>
        <p:txBody>
          <a:bodyPr/>
          <a:lstStyle/>
          <a:p>
            <a:fld id="{5B09650A-C9B8-47AE-B981-75F53549638E}" type="datetimeFigureOut">
              <a:rPr lang="es-ES" smtClean="0"/>
              <a:t>05/11/2022</a:t>
            </a:fld>
            <a:endParaRPr lang="es-ES"/>
          </a:p>
        </p:txBody>
      </p:sp>
      <p:sp>
        <p:nvSpPr>
          <p:cNvPr id="6" name="Espace réservé du pied de page 5">
            <a:extLst>
              <a:ext uri="{FF2B5EF4-FFF2-40B4-BE49-F238E27FC236}">
                <a16:creationId xmlns:a16="http://schemas.microsoft.com/office/drawing/2014/main" id="{CB23B309-28E2-70A8-693B-BABE51D07CB2}"/>
              </a:ext>
            </a:extLst>
          </p:cNvPr>
          <p:cNvSpPr>
            <a:spLocks noGrp="1"/>
          </p:cNvSpPr>
          <p:nvPr>
            <p:ph type="ftr" sz="quarter" idx="11"/>
          </p:nvPr>
        </p:nvSpPr>
        <p:spPr/>
        <p:txBody>
          <a:bodyPr/>
          <a:lstStyle/>
          <a:p>
            <a:endParaRPr lang="es-ES"/>
          </a:p>
        </p:txBody>
      </p:sp>
      <p:sp>
        <p:nvSpPr>
          <p:cNvPr id="7" name="Espace réservé du numéro de diapositive 6">
            <a:extLst>
              <a:ext uri="{FF2B5EF4-FFF2-40B4-BE49-F238E27FC236}">
                <a16:creationId xmlns:a16="http://schemas.microsoft.com/office/drawing/2014/main" id="{15910FD9-CE62-4F6A-8F4E-073766150719}"/>
              </a:ext>
            </a:extLst>
          </p:cNvPr>
          <p:cNvSpPr>
            <a:spLocks noGrp="1"/>
          </p:cNvSpPr>
          <p:nvPr>
            <p:ph type="sldNum" sz="quarter" idx="12"/>
          </p:nvPr>
        </p:nvSpPr>
        <p:spPr/>
        <p:txBody>
          <a:bodyPr/>
          <a:lstStyle/>
          <a:p>
            <a:fld id="{2DC58926-4EB3-4748-820E-4D26111ABC90}" type="slidenum">
              <a:rPr lang="es-ES" smtClean="0"/>
              <a:t>‹N°›</a:t>
            </a:fld>
            <a:endParaRPr lang="es-ES"/>
          </a:p>
        </p:txBody>
      </p:sp>
    </p:spTree>
    <p:extLst>
      <p:ext uri="{BB962C8B-B14F-4D97-AF65-F5344CB8AC3E}">
        <p14:creationId xmlns:p14="http://schemas.microsoft.com/office/powerpoint/2010/main" val="4021339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22F2E8-1966-4EEB-E558-978880DFB5C5}"/>
              </a:ext>
            </a:extLst>
          </p:cNvPr>
          <p:cNvSpPr>
            <a:spLocks noGrp="1"/>
          </p:cNvSpPr>
          <p:nvPr>
            <p:ph type="title"/>
          </p:nvPr>
        </p:nvSpPr>
        <p:spPr>
          <a:xfrm>
            <a:off x="839788" y="365125"/>
            <a:ext cx="10515600" cy="1325563"/>
          </a:xfrm>
        </p:spPr>
        <p:txBody>
          <a:bodyPr/>
          <a:lstStyle/>
          <a:p>
            <a:r>
              <a:rPr lang="fr-FR"/>
              <a:t>Modifiez le style du titre</a:t>
            </a:r>
            <a:endParaRPr lang="es-ES"/>
          </a:p>
        </p:txBody>
      </p:sp>
      <p:sp>
        <p:nvSpPr>
          <p:cNvPr id="3" name="Espace réservé du texte 2">
            <a:extLst>
              <a:ext uri="{FF2B5EF4-FFF2-40B4-BE49-F238E27FC236}">
                <a16:creationId xmlns:a16="http://schemas.microsoft.com/office/drawing/2014/main" id="{9116E322-F079-9502-81D3-CE2F853C4F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261090B-71A8-ABF2-95AE-84DE4F12CDD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s-ES"/>
          </a:p>
        </p:txBody>
      </p:sp>
      <p:sp>
        <p:nvSpPr>
          <p:cNvPr id="5" name="Espace réservé du texte 4">
            <a:extLst>
              <a:ext uri="{FF2B5EF4-FFF2-40B4-BE49-F238E27FC236}">
                <a16:creationId xmlns:a16="http://schemas.microsoft.com/office/drawing/2014/main" id="{4F24A937-2A2A-57BF-7D2C-8AC8FDDE9E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D9E0ED9-1284-01B6-3AC8-E337A073803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s-ES"/>
          </a:p>
        </p:txBody>
      </p:sp>
      <p:sp>
        <p:nvSpPr>
          <p:cNvPr id="7" name="Espace réservé de la date 6">
            <a:extLst>
              <a:ext uri="{FF2B5EF4-FFF2-40B4-BE49-F238E27FC236}">
                <a16:creationId xmlns:a16="http://schemas.microsoft.com/office/drawing/2014/main" id="{BB766F24-3941-5AC3-426F-EADB1433F7ED}"/>
              </a:ext>
            </a:extLst>
          </p:cNvPr>
          <p:cNvSpPr>
            <a:spLocks noGrp="1"/>
          </p:cNvSpPr>
          <p:nvPr>
            <p:ph type="dt" sz="half" idx="10"/>
          </p:nvPr>
        </p:nvSpPr>
        <p:spPr/>
        <p:txBody>
          <a:bodyPr/>
          <a:lstStyle/>
          <a:p>
            <a:fld id="{5B09650A-C9B8-47AE-B981-75F53549638E}" type="datetimeFigureOut">
              <a:rPr lang="es-ES" smtClean="0"/>
              <a:t>05/11/2022</a:t>
            </a:fld>
            <a:endParaRPr lang="es-ES"/>
          </a:p>
        </p:txBody>
      </p:sp>
      <p:sp>
        <p:nvSpPr>
          <p:cNvPr id="8" name="Espace réservé du pied de page 7">
            <a:extLst>
              <a:ext uri="{FF2B5EF4-FFF2-40B4-BE49-F238E27FC236}">
                <a16:creationId xmlns:a16="http://schemas.microsoft.com/office/drawing/2014/main" id="{97F41B67-8D87-AC04-18D7-24592D44CF8E}"/>
              </a:ext>
            </a:extLst>
          </p:cNvPr>
          <p:cNvSpPr>
            <a:spLocks noGrp="1"/>
          </p:cNvSpPr>
          <p:nvPr>
            <p:ph type="ftr" sz="quarter" idx="11"/>
          </p:nvPr>
        </p:nvSpPr>
        <p:spPr/>
        <p:txBody>
          <a:bodyPr/>
          <a:lstStyle/>
          <a:p>
            <a:endParaRPr lang="es-ES"/>
          </a:p>
        </p:txBody>
      </p:sp>
      <p:sp>
        <p:nvSpPr>
          <p:cNvPr id="9" name="Espace réservé du numéro de diapositive 8">
            <a:extLst>
              <a:ext uri="{FF2B5EF4-FFF2-40B4-BE49-F238E27FC236}">
                <a16:creationId xmlns:a16="http://schemas.microsoft.com/office/drawing/2014/main" id="{D1DD6F9D-1BFD-B3D7-CC0F-239FBDBC6D34}"/>
              </a:ext>
            </a:extLst>
          </p:cNvPr>
          <p:cNvSpPr>
            <a:spLocks noGrp="1"/>
          </p:cNvSpPr>
          <p:nvPr>
            <p:ph type="sldNum" sz="quarter" idx="12"/>
          </p:nvPr>
        </p:nvSpPr>
        <p:spPr/>
        <p:txBody>
          <a:bodyPr/>
          <a:lstStyle/>
          <a:p>
            <a:fld id="{2DC58926-4EB3-4748-820E-4D26111ABC90}" type="slidenum">
              <a:rPr lang="es-ES" smtClean="0"/>
              <a:t>‹N°›</a:t>
            </a:fld>
            <a:endParaRPr lang="es-ES"/>
          </a:p>
        </p:txBody>
      </p:sp>
    </p:spTree>
    <p:extLst>
      <p:ext uri="{BB962C8B-B14F-4D97-AF65-F5344CB8AC3E}">
        <p14:creationId xmlns:p14="http://schemas.microsoft.com/office/powerpoint/2010/main" val="1621310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0E11F0-396F-5C6F-411F-F0414FACA7D9}"/>
              </a:ext>
            </a:extLst>
          </p:cNvPr>
          <p:cNvSpPr>
            <a:spLocks noGrp="1"/>
          </p:cNvSpPr>
          <p:nvPr>
            <p:ph type="title"/>
          </p:nvPr>
        </p:nvSpPr>
        <p:spPr/>
        <p:txBody>
          <a:bodyPr/>
          <a:lstStyle/>
          <a:p>
            <a:r>
              <a:rPr lang="fr-FR"/>
              <a:t>Modifiez le style du titre</a:t>
            </a:r>
            <a:endParaRPr lang="es-ES"/>
          </a:p>
        </p:txBody>
      </p:sp>
      <p:sp>
        <p:nvSpPr>
          <p:cNvPr id="3" name="Espace réservé de la date 2">
            <a:extLst>
              <a:ext uri="{FF2B5EF4-FFF2-40B4-BE49-F238E27FC236}">
                <a16:creationId xmlns:a16="http://schemas.microsoft.com/office/drawing/2014/main" id="{1EB5AD4C-8CCA-469D-15FE-E5ED0EE919BF}"/>
              </a:ext>
            </a:extLst>
          </p:cNvPr>
          <p:cNvSpPr>
            <a:spLocks noGrp="1"/>
          </p:cNvSpPr>
          <p:nvPr>
            <p:ph type="dt" sz="half" idx="10"/>
          </p:nvPr>
        </p:nvSpPr>
        <p:spPr/>
        <p:txBody>
          <a:bodyPr/>
          <a:lstStyle/>
          <a:p>
            <a:fld id="{5B09650A-C9B8-47AE-B981-75F53549638E}" type="datetimeFigureOut">
              <a:rPr lang="es-ES" smtClean="0"/>
              <a:t>05/11/2022</a:t>
            </a:fld>
            <a:endParaRPr lang="es-ES"/>
          </a:p>
        </p:txBody>
      </p:sp>
      <p:sp>
        <p:nvSpPr>
          <p:cNvPr id="4" name="Espace réservé du pied de page 3">
            <a:extLst>
              <a:ext uri="{FF2B5EF4-FFF2-40B4-BE49-F238E27FC236}">
                <a16:creationId xmlns:a16="http://schemas.microsoft.com/office/drawing/2014/main" id="{76F00B5B-8DDE-1B8D-F6C7-60E9703660C4}"/>
              </a:ext>
            </a:extLst>
          </p:cNvPr>
          <p:cNvSpPr>
            <a:spLocks noGrp="1"/>
          </p:cNvSpPr>
          <p:nvPr>
            <p:ph type="ftr" sz="quarter" idx="11"/>
          </p:nvPr>
        </p:nvSpPr>
        <p:spPr/>
        <p:txBody>
          <a:bodyPr/>
          <a:lstStyle/>
          <a:p>
            <a:endParaRPr lang="es-ES"/>
          </a:p>
        </p:txBody>
      </p:sp>
      <p:sp>
        <p:nvSpPr>
          <p:cNvPr id="5" name="Espace réservé du numéro de diapositive 4">
            <a:extLst>
              <a:ext uri="{FF2B5EF4-FFF2-40B4-BE49-F238E27FC236}">
                <a16:creationId xmlns:a16="http://schemas.microsoft.com/office/drawing/2014/main" id="{D69CD0F9-9153-AB4A-DB17-F02773EE9270}"/>
              </a:ext>
            </a:extLst>
          </p:cNvPr>
          <p:cNvSpPr>
            <a:spLocks noGrp="1"/>
          </p:cNvSpPr>
          <p:nvPr>
            <p:ph type="sldNum" sz="quarter" idx="12"/>
          </p:nvPr>
        </p:nvSpPr>
        <p:spPr/>
        <p:txBody>
          <a:bodyPr/>
          <a:lstStyle/>
          <a:p>
            <a:fld id="{2DC58926-4EB3-4748-820E-4D26111ABC90}" type="slidenum">
              <a:rPr lang="es-ES" smtClean="0"/>
              <a:t>‹N°›</a:t>
            </a:fld>
            <a:endParaRPr lang="es-ES"/>
          </a:p>
        </p:txBody>
      </p:sp>
    </p:spTree>
    <p:extLst>
      <p:ext uri="{BB962C8B-B14F-4D97-AF65-F5344CB8AC3E}">
        <p14:creationId xmlns:p14="http://schemas.microsoft.com/office/powerpoint/2010/main" val="4006058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E92149A-0CFA-880C-4A29-F59D974C7577}"/>
              </a:ext>
            </a:extLst>
          </p:cNvPr>
          <p:cNvSpPr>
            <a:spLocks noGrp="1"/>
          </p:cNvSpPr>
          <p:nvPr>
            <p:ph type="dt" sz="half" idx="10"/>
          </p:nvPr>
        </p:nvSpPr>
        <p:spPr/>
        <p:txBody>
          <a:bodyPr/>
          <a:lstStyle/>
          <a:p>
            <a:fld id="{5B09650A-C9B8-47AE-B981-75F53549638E}" type="datetimeFigureOut">
              <a:rPr lang="es-ES" smtClean="0"/>
              <a:t>05/11/2022</a:t>
            </a:fld>
            <a:endParaRPr lang="es-ES"/>
          </a:p>
        </p:txBody>
      </p:sp>
      <p:sp>
        <p:nvSpPr>
          <p:cNvPr id="3" name="Espace réservé du pied de page 2">
            <a:extLst>
              <a:ext uri="{FF2B5EF4-FFF2-40B4-BE49-F238E27FC236}">
                <a16:creationId xmlns:a16="http://schemas.microsoft.com/office/drawing/2014/main" id="{795E6060-D1E0-2B0F-36BE-55C15E8F6EEB}"/>
              </a:ext>
            </a:extLst>
          </p:cNvPr>
          <p:cNvSpPr>
            <a:spLocks noGrp="1"/>
          </p:cNvSpPr>
          <p:nvPr>
            <p:ph type="ftr" sz="quarter" idx="11"/>
          </p:nvPr>
        </p:nvSpPr>
        <p:spPr/>
        <p:txBody>
          <a:bodyPr/>
          <a:lstStyle/>
          <a:p>
            <a:endParaRPr lang="es-ES"/>
          </a:p>
        </p:txBody>
      </p:sp>
      <p:sp>
        <p:nvSpPr>
          <p:cNvPr id="4" name="Espace réservé du numéro de diapositive 3">
            <a:extLst>
              <a:ext uri="{FF2B5EF4-FFF2-40B4-BE49-F238E27FC236}">
                <a16:creationId xmlns:a16="http://schemas.microsoft.com/office/drawing/2014/main" id="{F72BDC7C-AF83-A857-EBC1-035444EFA5FB}"/>
              </a:ext>
            </a:extLst>
          </p:cNvPr>
          <p:cNvSpPr>
            <a:spLocks noGrp="1"/>
          </p:cNvSpPr>
          <p:nvPr>
            <p:ph type="sldNum" sz="quarter" idx="12"/>
          </p:nvPr>
        </p:nvSpPr>
        <p:spPr/>
        <p:txBody>
          <a:bodyPr/>
          <a:lstStyle/>
          <a:p>
            <a:fld id="{2DC58926-4EB3-4748-820E-4D26111ABC90}" type="slidenum">
              <a:rPr lang="es-ES" smtClean="0"/>
              <a:t>‹N°›</a:t>
            </a:fld>
            <a:endParaRPr lang="es-ES"/>
          </a:p>
        </p:txBody>
      </p:sp>
    </p:spTree>
    <p:extLst>
      <p:ext uri="{BB962C8B-B14F-4D97-AF65-F5344CB8AC3E}">
        <p14:creationId xmlns:p14="http://schemas.microsoft.com/office/powerpoint/2010/main" val="3463653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913074-1496-AF25-7385-DDDFEEF1355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s-ES"/>
          </a:p>
        </p:txBody>
      </p:sp>
      <p:sp>
        <p:nvSpPr>
          <p:cNvPr id="3" name="Espace réservé du contenu 2">
            <a:extLst>
              <a:ext uri="{FF2B5EF4-FFF2-40B4-BE49-F238E27FC236}">
                <a16:creationId xmlns:a16="http://schemas.microsoft.com/office/drawing/2014/main" id="{53C407F9-44CD-C11D-4EDD-99D4A1E003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s-ES"/>
          </a:p>
        </p:txBody>
      </p:sp>
      <p:sp>
        <p:nvSpPr>
          <p:cNvPr id="4" name="Espace réservé du texte 3">
            <a:extLst>
              <a:ext uri="{FF2B5EF4-FFF2-40B4-BE49-F238E27FC236}">
                <a16:creationId xmlns:a16="http://schemas.microsoft.com/office/drawing/2014/main" id="{35D78473-2838-705E-A5C5-D5991FBDD5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DF3D6D6-062B-2AF3-94E1-F65EFDE17654}"/>
              </a:ext>
            </a:extLst>
          </p:cNvPr>
          <p:cNvSpPr>
            <a:spLocks noGrp="1"/>
          </p:cNvSpPr>
          <p:nvPr>
            <p:ph type="dt" sz="half" idx="10"/>
          </p:nvPr>
        </p:nvSpPr>
        <p:spPr/>
        <p:txBody>
          <a:bodyPr/>
          <a:lstStyle/>
          <a:p>
            <a:fld id="{5B09650A-C9B8-47AE-B981-75F53549638E}" type="datetimeFigureOut">
              <a:rPr lang="es-ES" smtClean="0"/>
              <a:t>05/11/2022</a:t>
            </a:fld>
            <a:endParaRPr lang="es-ES"/>
          </a:p>
        </p:txBody>
      </p:sp>
      <p:sp>
        <p:nvSpPr>
          <p:cNvPr id="6" name="Espace réservé du pied de page 5">
            <a:extLst>
              <a:ext uri="{FF2B5EF4-FFF2-40B4-BE49-F238E27FC236}">
                <a16:creationId xmlns:a16="http://schemas.microsoft.com/office/drawing/2014/main" id="{E48A7E54-BEA9-7A07-DD79-CD4184D1F5DB}"/>
              </a:ext>
            </a:extLst>
          </p:cNvPr>
          <p:cNvSpPr>
            <a:spLocks noGrp="1"/>
          </p:cNvSpPr>
          <p:nvPr>
            <p:ph type="ftr" sz="quarter" idx="11"/>
          </p:nvPr>
        </p:nvSpPr>
        <p:spPr/>
        <p:txBody>
          <a:bodyPr/>
          <a:lstStyle/>
          <a:p>
            <a:endParaRPr lang="es-ES"/>
          </a:p>
        </p:txBody>
      </p:sp>
      <p:sp>
        <p:nvSpPr>
          <p:cNvPr id="7" name="Espace réservé du numéro de diapositive 6">
            <a:extLst>
              <a:ext uri="{FF2B5EF4-FFF2-40B4-BE49-F238E27FC236}">
                <a16:creationId xmlns:a16="http://schemas.microsoft.com/office/drawing/2014/main" id="{07F2E04C-F8DD-BB53-B373-63612391CD3C}"/>
              </a:ext>
            </a:extLst>
          </p:cNvPr>
          <p:cNvSpPr>
            <a:spLocks noGrp="1"/>
          </p:cNvSpPr>
          <p:nvPr>
            <p:ph type="sldNum" sz="quarter" idx="12"/>
          </p:nvPr>
        </p:nvSpPr>
        <p:spPr/>
        <p:txBody>
          <a:bodyPr/>
          <a:lstStyle/>
          <a:p>
            <a:fld id="{2DC58926-4EB3-4748-820E-4D26111ABC90}" type="slidenum">
              <a:rPr lang="es-ES" smtClean="0"/>
              <a:t>‹N°›</a:t>
            </a:fld>
            <a:endParaRPr lang="es-ES"/>
          </a:p>
        </p:txBody>
      </p:sp>
    </p:spTree>
    <p:extLst>
      <p:ext uri="{BB962C8B-B14F-4D97-AF65-F5344CB8AC3E}">
        <p14:creationId xmlns:p14="http://schemas.microsoft.com/office/powerpoint/2010/main" val="3099891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835B48-77D7-AEC5-CD3C-833F3686E08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s-ES"/>
          </a:p>
        </p:txBody>
      </p:sp>
      <p:sp>
        <p:nvSpPr>
          <p:cNvPr id="3" name="Espace réservé pour une image  2">
            <a:extLst>
              <a:ext uri="{FF2B5EF4-FFF2-40B4-BE49-F238E27FC236}">
                <a16:creationId xmlns:a16="http://schemas.microsoft.com/office/drawing/2014/main" id="{B2396924-C19E-3B1E-E4CB-9651AA122D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Espace réservé du texte 3">
            <a:extLst>
              <a:ext uri="{FF2B5EF4-FFF2-40B4-BE49-F238E27FC236}">
                <a16:creationId xmlns:a16="http://schemas.microsoft.com/office/drawing/2014/main" id="{4CF32B87-0C65-4587-3F3A-FEAEE263BB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C503DBA-3190-F598-63A2-F0C45D165CA1}"/>
              </a:ext>
            </a:extLst>
          </p:cNvPr>
          <p:cNvSpPr>
            <a:spLocks noGrp="1"/>
          </p:cNvSpPr>
          <p:nvPr>
            <p:ph type="dt" sz="half" idx="10"/>
          </p:nvPr>
        </p:nvSpPr>
        <p:spPr/>
        <p:txBody>
          <a:bodyPr/>
          <a:lstStyle/>
          <a:p>
            <a:fld id="{5B09650A-C9B8-47AE-B981-75F53549638E}" type="datetimeFigureOut">
              <a:rPr lang="es-ES" smtClean="0"/>
              <a:t>05/11/2022</a:t>
            </a:fld>
            <a:endParaRPr lang="es-ES"/>
          </a:p>
        </p:txBody>
      </p:sp>
      <p:sp>
        <p:nvSpPr>
          <p:cNvPr id="6" name="Espace réservé du pied de page 5">
            <a:extLst>
              <a:ext uri="{FF2B5EF4-FFF2-40B4-BE49-F238E27FC236}">
                <a16:creationId xmlns:a16="http://schemas.microsoft.com/office/drawing/2014/main" id="{6EB67262-1CCA-6695-8087-F63716254EBE}"/>
              </a:ext>
            </a:extLst>
          </p:cNvPr>
          <p:cNvSpPr>
            <a:spLocks noGrp="1"/>
          </p:cNvSpPr>
          <p:nvPr>
            <p:ph type="ftr" sz="quarter" idx="11"/>
          </p:nvPr>
        </p:nvSpPr>
        <p:spPr/>
        <p:txBody>
          <a:bodyPr/>
          <a:lstStyle/>
          <a:p>
            <a:endParaRPr lang="es-ES"/>
          </a:p>
        </p:txBody>
      </p:sp>
      <p:sp>
        <p:nvSpPr>
          <p:cNvPr id="7" name="Espace réservé du numéro de diapositive 6">
            <a:extLst>
              <a:ext uri="{FF2B5EF4-FFF2-40B4-BE49-F238E27FC236}">
                <a16:creationId xmlns:a16="http://schemas.microsoft.com/office/drawing/2014/main" id="{12E0C793-EAE7-694D-A927-1EB2B67899FC}"/>
              </a:ext>
            </a:extLst>
          </p:cNvPr>
          <p:cNvSpPr>
            <a:spLocks noGrp="1"/>
          </p:cNvSpPr>
          <p:nvPr>
            <p:ph type="sldNum" sz="quarter" idx="12"/>
          </p:nvPr>
        </p:nvSpPr>
        <p:spPr/>
        <p:txBody>
          <a:bodyPr/>
          <a:lstStyle/>
          <a:p>
            <a:fld id="{2DC58926-4EB3-4748-820E-4D26111ABC90}" type="slidenum">
              <a:rPr lang="es-ES" smtClean="0"/>
              <a:t>‹N°›</a:t>
            </a:fld>
            <a:endParaRPr lang="es-ES"/>
          </a:p>
        </p:txBody>
      </p:sp>
    </p:spTree>
    <p:extLst>
      <p:ext uri="{BB962C8B-B14F-4D97-AF65-F5344CB8AC3E}">
        <p14:creationId xmlns:p14="http://schemas.microsoft.com/office/powerpoint/2010/main" val="609227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FED86A-F946-5104-D96D-4748C5600652}"/>
              </a:ext>
            </a:extLst>
          </p:cNvPr>
          <p:cNvSpPr>
            <a:spLocks noGrp="1"/>
          </p:cNvSpPr>
          <p:nvPr>
            <p:ph type="title"/>
          </p:nvPr>
        </p:nvSpPr>
        <p:spPr/>
        <p:txBody>
          <a:bodyPr/>
          <a:lstStyle/>
          <a:p>
            <a:r>
              <a:rPr lang="fr-FR"/>
              <a:t>Modifiez le style du titre</a:t>
            </a:r>
            <a:endParaRPr lang="es-ES"/>
          </a:p>
        </p:txBody>
      </p:sp>
      <p:sp>
        <p:nvSpPr>
          <p:cNvPr id="3" name="Espace réservé du texte vertical 2">
            <a:extLst>
              <a:ext uri="{FF2B5EF4-FFF2-40B4-BE49-F238E27FC236}">
                <a16:creationId xmlns:a16="http://schemas.microsoft.com/office/drawing/2014/main" id="{4D5B7888-590D-6E5C-07C8-4A9C07FC367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s-ES"/>
          </a:p>
        </p:txBody>
      </p:sp>
      <p:sp>
        <p:nvSpPr>
          <p:cNvPr id="4" name="Espace réservé de la date 3">
            <a:extLst>
              <a:ext uri="{FF2B5EF4-FFF2-40B4-BE49-F238E27FC236}">
                <a16:creationId xmlns:a16="http://schemas.microsoft.com/office/drawing/2014/main" id="{AFD71A97-B511-8B41-76A4-6BB699023A91}"/>
              </a:ext>
            </a:extLst>
          </p:cNvPr>
          <p:cNvSpPr>
            <a:spLocks noGrp="1"/>
          </p:cNvSpPr>
          <p:nvPr>
            <p:ph type="dt" sz="half" idx="10"/>
          </p:nvPr>
        </p:nvSpPr>
        <p:spPr/>
        <p:txBody>
          <a:bodyPr/>
          <a:lstStyle/>
          <a:p>
            <a:fld id="{5B09650A-C9B8-47AE-B981-75F53549638E}" type="datetimeFigureOut">
              <a:rPr lang="es-ES" smtClean="0"/>
              <a:t>05/11/2022</a:t>
            </a:fld>
            <a:endParaRPr lang="es-ES"/>
          </a:p>
        </p:txBody>
      </p:sp>
      <p:sp>
        <p:nvSpPr>
          <p:cNvPr id="5" name="Espace réservé du pied de page 4">
            <a:extLst>
              <a:ext uri="{FF2B5EF4-FFF2-40B4-BE49-F238E27FC236}">
                <a16:creationId xmlns:a16="http://schemas.microsoft.com/office/drawing/2014/main" id="{1F452649-0ECE-0A89-BCF9-9D9634664377}"/>
              </a:ext>
            </a:extLst>
          </p:cNvPr>
          <p:cNvSpPr>
            <a:spLocks noGrp="1"/>
          </p:cNvSpPr>
          <p:nvPr>
            <p:ph type="ftr" sz="quarter" idx="11"/>
          </p:nvPr>
        </p:nvSpPr>
        <p:spPr/>
        <p:txBody>
          <a:bodyPr/>
          <a:lstStyle/>
          <a:p>
            <a:endParaRPr lang="es-ES"/>
          </a:p>
        </p:txBody>
      </p:sp>
      <p:sp>
        <p:nvSpPr>
          <p:cNvPr id="6" name="Espace réservé du numéro de diapositive 5">
            <a:extLst>
              <a:ext uri="{FF2B5EF4-FFF2-40B4-BE49-F238E27FC236}">
                <a16:creationId xmlns:a16="http://schemas.microsoft.com/office/drawing/2014/main" id="{FEA5683D-11EA-16FC-4CA4-D19947642200}"/>
              </a:ext>
            </a:extLst>
          </p:cNvPr>
          <p:cNvSpPr>
            <a:spLocks noGrp="1"/>
          </p:cNvSpPr>
          <p:nvPr>
            <p:ph type="sldNum" sz="quarter" idx="12"/>
          </p:nvPr>
        </p:nvSpPr>
        <p:spPr/>
        <p:txBody>
          <a:bodyPr/>
          <a:lstStyle/>
          <a:p>
            <a:fld id="{2DC58926-4EB3-4748-820E-4D26111ABC90}" type="slidenum">
              <a:rPr lang="es-ES" smtClean="0"/>
              <a:t>‹N°›</a:t>
            </a:fld>
            <a:endParaRPr lang="es-ES"/>
          </a:p>
        </p:txBody>
      </p:sp>
    </p:spTree>
    <p:extLst>
      <p:ext uri="{BB962C8B-B14F-4D97-AF65-F5344CB8AC3E}">
        <p14:creationId xmlns:p14="http://schemas.microsoft.com/office/powerpoint/2010/main" val="3468966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798D33D-62A6-6805-EBE0-FC881AE385A8}"/>
              </a:ext>
            </a:extLst>
          </p:cNvPr>
          <p:cNvSpPr>
            <a:spLocks noGrp="1"/>
          </p:cNvSpPr>
          <p:nvPr>
            <p:ph type="title" orient="vert"/>
          </p:nvPr>
        </p:nvSpPr>
        <p:spPr>
          <a:xfrm>
            <a:off x="8724900" y="365125"/>
            <a:ext cx="2628900" cy="5811838"/>
          </a:xfrm>
        </p:spPr>
        <p:txBody>
          <a:bodyPr vert="eaVert"/>
          <a:lstStyle/>
          <a:p>
            <a:r>
              <a:rPr lang="fr-FR"/>
              <a:t>Modifiez le style du titre</a:t>
            </a:r>
            <a:endParaRPr lang="es-ES"/>
          </a:p>
        </p:txBody>
      </p:sp>
      <p:sp>
        <p:nvSpPr>
          <p:cNvPr id="3" name="Espace réservé du texte vertical 2">
            <a:extLst>
              <a:ext uri="{FF2B5EF4-FFF2-40B4-BE49-F238E27FC236}">
                <a16:creationId xmlns:a16="http://schemas.microsoft.com/office/drawing/2014/main" id="{0A9D297D-F43B-699D-B18E-CC1AF69DDD0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s-ES"/>
          </a:p>
        </p:txBody>
      </p:sp>
      <p:sp>
        <p:nvSpPr>
          <p:cNvPr id="4" name="Espace réservé de la date 3">
            <a:extLst>
              <a:ext uri="{FF2B5EF4-FFF2-40B4-BE49-F238E27FC236}">
                <a16:creationId xmlns:a16="http://schemas.microsoft.com/office/drawing/2014/main" id="{0DE89CF5-4C2F-606A-62A3-1EBEB41FF877}"/>
              </a:ext>
            </a:extLst>
          </p:cNvPr>
          <p:cNvSpPr>
            <a:spLocks noGrp="1"/>
          </p:cNvSpPr>
          <p:nvPr>
            <p:ph type="dt" sz="half" idx="10"/>
          </p:nvPr>
        </p:nvSpPr>
        <p:spPr/>
        <p:txBody>
          <a:bodyPr/>
          <a:lstStyle/>
          <a:p>
            <a:fld id="{5B09650A-C9B8-47AE-B981-75F53549638E}" type="datetimeFigureOut">
              <a:rPr lang="es-ES" smtClean="0"/>
              <a:t>05/11/2022</a:t>
            </a:fld>
            <a:endParaRPr lang="es-ES"/>
          </a:p>
        </p:txBody>
      </p:sp>
      <p:sp>
        <p:nvSpPr>
          <p:cNvPr id="5" name="Espace réservé du pied de page 4">
            <a:extLst>
              <a:ext uri="{FF2B5EF4-FFF2-40B4-BE49-F238E27FC236}">
                <a16:creationId xmlns:a16="http://schemas.microsoft.com/office/drawing/2014/main" id="{EE60453B-583D-33E3-355D-147BFA8B0237}"/>
              </a:ext>
            </a:extLst>
          </p:cNvPr>
          <p:cNvSpPr>
            <a:spLocks noGrp="1"/>
          </p:cNvSpPr>
          <p:nvPr>
            <p:ph type="ftr" sz="quarter" idx="11"/>
          </p:nvPr>
        </p:nvSpPr>
        <p:spPr/>
        <p:txBody>
          <a:bodyPr/>
          <a:lstStyle/>
          <a:p>
            <a:endParaRPr lang="es-ES"/>
          </a:p>
        </p:txBody>
      </p:sp>
      <p:sp>
        <p:nvSpPr>
          <p:cNvPr id="6" name="Espace réservé du numéro de diapositive 5">
            <a:extLst>
              <a:ext uri="{FF2B5EF4-FFF2-40B4-BE49-F238E27FC236}">
                <a16:creationId xmlns:a16="http://schemas.microsoft.com/office/drawing/2014/main" id="{7862DFA5-CBAD-77E7-03E2-2D316A431B43}"/>
              </a:ext>
            </a:extLst>
          </p:cNvPr>
          <p:cNvSpPr>
            <a:spLocks noGrp="1"/>
          </p:cNvSpPr>
          <p:nvPr>
            <p:ph type="sldNum" sz="quarter" idx="12"/>
          </p:nvPr>
        </p:nvSpPr>
        <p:spPr/>
        <p:txBody>
          <a:bodyPr/>
          <a:lstStyle/>
          <a:p>
            <a:fld id="{2DC58926-4EB3-4748-820E-4D26111ABC90}" type="slidenum">
              <a:rPr lang="es-ES" smtClean="0"/>
              <a:t>‹N°›</a:t>
            </a:fld>
            <a:endParaRPr lang="es-ES"/>
          </a:p>
        </p:txBody>
      </p:sp>
    </p:spTree>
    <p:extLst>
      <p:ext uri="{BB962C8B-B14F-4D97-AF65-F5344CB8AC3E}">
        <p14:creationId xmlns:p14="http://schemas.microsoft.com/office/powerpoint/2010/main" val="3073605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58A43BF-A853-115F-70AD-77A5E0B3AA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s-ES"/>
          </a:p>
        </p:txBody>
      </p:sp>
      <p:sp>
        <p:nvSpPr>
          <p:cNvPr id="3" name="Espace réservé du texte 2">
            <a:extLst>
              <a:ext uri="{FF2B5EF4-FFF2-40B4-BE49-F238E27FC236}">
                <a16:creationId xmlns:a16="http://schemas.microsoft.com/office/drawing/2014/main" id="{824850FA-804E-9986-478E-D57AAB59E5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s-ES"/>
          </a:p>
        </p:txBody>
      </p:sp>
      <p:sp>
        <p:nvSpPr>
          <p:cNvPr id="4" name="Espace réservé de la date 3">
            <a:extLst>
              <a:ext uri="{FF2B5EF4-FFF2-40B4-BE49-F238E27FC236}">
                <a16:creationId xmlns:a16="http://schemas.microsoft.com/office/drawing/2014/main" id="{80343683-70D8-9F6E-A52D-1E9731818C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09650A-C9B8-47AE-B981-75F53549638E}" type="datetimeFigureOut">
              <a:rPr lang="es-ES" smtClean="0"/>
              <a:t>05/11/2022</a:t>
            </a:fld>
            <a:endParaRPr lang="es-ES"/>
          </a:p>
        </p:txBody>
      </p:sp>
      <p:sp>
        <p:nvSpPr>
          <p:cNvPr id="5" name="Espace réservé du pied de page 4">
            <a:extLst>
              <a:ext uri="{FF2B5EF4-FFF2-40B4-BE49-F238E27FC236}">
                <a16:creationId xmlns:a16="http://schemas.microsoft.com/office/drawing/2014/main" id="{54AE20B7-0D3D-E0D4-1FDD-F9A0B7A290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Espace réservé du numéro de diapositive 5">
            <a:extLst>
              <a:ext uri="{FF2B5EF4-FFF2-40B4-BE49-F238E27FC236}">
                <a16:creationId xmlns:a16="http://schemas.microsoft.com/office/drawing/2014/main" id="{DE22838B-7041-3832-67FE-F234A1BB27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C58926-4EB3-4748-820E-4D26111ABC90}" type="slidenum">
              <a:rPr lang="es-ES" smtClean="0"/>
              <a:t>‹N°›</a:t>
            </a:fld>
            <a:endParaRPr lang="es-ES"/>
          </a:p>
        </p:txBody>
      </p:sp>
    </p:spTree>
    <p:extLst>
      <p:ext uri="{BB962C8B-B14F-4D97-AF65-F5344CB8AC3E}">
        <p14:creationId xmlns:p14="http://schemas.microsoft.com/office/powerpoint/2010/main" val="12530285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25.jp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27.jpe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10" Type="http://schemas.openxmlformats.org/officeDocument/2006/relationships/image" Target="../media/image20.jpeg"/><Relationship Id="rId4" Type="http://schemas.openxmlformats.org/officeDocument/2006/relationships/image" Target="../media/image34.jpeg"/><Relationship Id="rId9" Type="http://schemas.openxmlformats.org/officeDocument/2006/relationships/image" Target="../media/image18.jpeg"/></Relationships>
</file>

<file path=ppt/slides/_rels/slide18.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38.png"/><Relationship Id="rId7" Type="http://schemas.openxmlformats.org/officeDocument/2006/relationships/image" Target="../media/image39.png"/><Relationship Id="rId12" Type="http://schemas.openxmlformats.org/officeDocument/2006/relationships/image" Target="../media/image43.jpe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image" Target="../media/image42.jpeg"/><Relationship Id="rId5" Type="http://schemas.openxmlformats.org/officeDocument/2006/relationships/image" Target="../media/image5.jpeg"/><Relationship Id="rId10" Type="http://schemas.openxmlformats.org/officeDocument/2006/relationships/image" Target="../media/image41.png"/><Relationship Id="rId4" Type="http://schemas.openxmlformats.org/officeDocument/2006/relationships/customXml" Target="../ink/ink2.xml"/><Relationship Id="rId9"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2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2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64.jpe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jpeg"/></Relationships>
</file>

<file path=ppt/slides/_rels/slide2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5" Type="http://schemas.openxmlformats.org/officeDocument/2006/relationships/image" Target="../media/image70.jpeg"/><Relationship Id="rId4" Type="http://schemas.openxmlformats.org/officeDocument/2006/relationships/image" Target="../media/image69.jpeg"/></Relationships>
</file>

<file path=ppt/slides/_rels/slide2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png"/><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jpeg"/></Relationships>
</file>

<file path=ppt/slides/_rels/slide2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27AB10-2DCB-557C-8FCE-9E6D2636F1D4}"/>
              </a:ext>
            </a:extLst>
          </p:cNvPr>
          <p:cNvSpPr>
            <a:spLocks noGrp="1"/>
          </p:cNvSpPr>
          <p:nvPr>
            <p:ph type="ctrTitle"/>
          </p:nvPr>
        </p:nvSpPr>
        <p:spPr>
          <a:xfrm>
            <a:off x="1151890" y="1069535"/>
            <a:ext cx="5228590" cy="1307905"/>
          </a:xfrm>
        </p:spPr>
        <p:txBody>
          <a:bodyPr>
            <a:normAutofit/>
          </a:bodyPr>
          <a:lstStyle/>
          <a:p>
            <a:r>
              <a:rPr lang="fr-FR" sz="4400" dirty="0">
                <a:latin typeface="Bahnschrift" panose="020B0502040204020203" pitchFamily="34" charset="0"/>
              </a:rPr>
              <a:t>Promenade autour de l’anatomie </a:t>
            </a:r>
            <a:endParaRPr lang="es-ES" sz="4400" dirty="0">
              <a:latin typeface="Bahnschrift" panose="020B0502040204020203" pitchFamily="34" charset="0"/>
            </a:endParaRPr>
          </a:p>
        </p:txBody>
      </p:sp>
      <p:sp>
        <p:nvSpPr>
          <p:cNvPr id="3" name="Sous-titre 2">
            <a:extLst>
              <a:ext uri="{FF2B5EF4-FFF2-40B4-BE49-F238E27FC236}">
                <a16:creationId xmlns:a16="http://schemas.microsoft.com/office/drawing/2014/main" id="{1D7239E9-9214-B437-3147-8ADCE989479C}"/>
              </a:ext>
            </a:extLst>
          </p:cNvPr>
          <p:cNvSpPr>
            <a:spLocks noGrp="1"/>
          </p:cNvSpPr>
          <p:nvPr>
            <p:ph type="subTitle" idx="1"/>
          </p:nvPr>
        </p:nvSpPr>
        <p:spPr>
          <a:xfrm>
            <a:off x="1524000" y="3602038"/>
            <a:ext cx="4358640" cy="1655762"/>
          </a:xfrm>
        </p:spPr>
        <p:txBody>
          <a:bodyPr>
            <a:normAutofit/>
          </a:bodyPr>
          <a:lstStyle/>
          <a:p>
            <a:r>
              <a:rPr lang="es-ES" sz="3200" dirty="0">
                <a:latin typeface="Bahnschrift" panose="020B0502040204020203" pitchFamily="34" charset="0"/>
                <a:ea typeface="+mj-ea"/>
                <a:cs typeface="+mj-cs"/>
              </a:rPr>
              <a:t>5 de </a:t>
            </a:r>
            <a:r>
              <a:rPr lang="es-ES" sz="3200" dirty="0" err="1">
                <a:latin typeface="Bahnschrift" panose="020B0502040204020203" pitchFamily="34" charset="0"/>
                <a:ea typeface="+mj-ea"/>
                <a:cs typeface="+mj-cs"/>
              </a:rPr>
              <a:t>Novembre</a:t>
            </a:r>
            <a:r>
              <a:rPr lang="es-ES" sz="3200" dirty="0">
                <a:latin typeface="Bahnschrift" panose="020B0502040204020203" pitchFamily="34" charset="0"/>
                <a:ea typeface="+mj-ea"/>
                <a:cs typeface="+mj-cs"/>
              </a:rPr>
              <a:t> 2022</a:t>
            </a:r>
          </a:p>
          <a:p>
            <a:r>
              <a:rPr lang="es-ES" sz="3200" dirty="0" err="1">
                <a:latin typeface="Bahnschrift" panose="020B0502040204020203" pitchFamily="34" charset="0"/>
                <a:ea typeface="+mj-ea"/>
                <a:cs typeface="+mj-cs"/>
              </a:rPr>
              <a:t>Dr</a:t>
            </a:r>
            <a:r>
              <a:rPr lang="es-ES" sz="3200" dirty="0">
                <a:latin typeface="Bahnschrift" panose="020B0502040204020203" pitchFamily="34" charset="0"/>
                <a:ea typeface="+mj-ea"/>
                <a:cs typeface="+mj-cs"/>
              </a:rPr>
              <a:t> Irene Clavijo</a:t>
            </a:r>
          </a:p>
        </p:txBody>
      </p:sp>
      <p:pic>
        <p:nvPicPr>
          <p:cNvPr id="4" name="Image 3">
            <a:extLst>
              <a:ext uri="{FF2B5EF4-FFF2-40B4-BE49-F238E27FC236}">
                <a16:creationId xmlns:a16="http://schemas.microsoft.com/office/drawing/2014/main" id="{B5E7A208-F8BB-D4F8-7A00-D6D28641714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7680" y="2058423"/>
            <a:ext cx="4202430" cy="3956297"/>
          </a:xfrm>
          <a:prstGeom prst="rect">
            <a:avLst/>
          </a:prstGeom>
          <a:noFill/>
          <a:ln>
            <a:noFill/>
          </a:ln>
        </p:spPr>
      </p:pic>
    </p:spTree>
    <p:extLst>
      <p:ext uri="{BB962C8B-B14F-4D97-AF65-F5344CB8AC3E}">
        <p14:creationId xmlns:p14="http://schemas.microsoft.com/office/powerpoint/2010/main" val="3459456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2429B0-8B06-4277-BF1B-10B7550CBA28}"/>
              </a:ext>
            </a:extLst>
          </p:cNvPr>
          <p:cNvSpPr>
            <a:spLocks noGrp="1"/>
          </p:cNvSpPr>
          <p:nvPr>
            <p:ph type="title"/>
          </p:nvPr>
        </p:nvSpPr>
        <p:spPr/>
        <p:txBody>
          <a:bodyPr/>
          <a:lstStyle/>
          <a:p>
            <a:r>
              <a:rPr lang="es-ES" dirty="0"/>
              <a:t>Avant </a:t>
            </a:r>
            <a:r>
              <a:rPr lang="es-ES" dirty="0" err="1"/>
              <a:t>tout</a:t>
            </a:r>
            <a:r>
              <a:rPr lang="es-ES" dirty="0"/>
              <a:t>…</a:t>
            </a:r>
          </a:p>
        </p:txBody>
      </p:sp>
      <p:pic>
        <p:nvPicPr>
          <p:cNvPr id="4" name="Espace réservé du contenu 3" descr="Huile De Massage Aphrodisiaque Maison : Comment Faire ?">
            <a:extLst>
              <a:ext uri="{FF2B5EF4-FFF2-40B4-BE49-F238E27FC236}">
                <a16:creationId xmlns:a16="http://schemas.microsoft.com/office/drawing/2014/main" id="{B6309117-FB85-8B5D-DEA6-8327C33B977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44880" y="2036921"/>
            <a:ext cx="2619375" cy="1743075"/>
          </a:xfrm>
          <a:prstGeom prst="rect">
            <a:avLst/>
          </a:prstGeom>
          <a:noFill/>
          <a:ln>
            <a:noFill/>
          </a:ln>
        </p:spPr>
      </p:pic>
      <p:pic>
        <p:nvPicPr>
          <p:cNvPr id="6" name="Image 5">
            <a:extLst>
              <a:ext uri="{FF2B5EF4-FFF2-40B4-BE49-F238E27FC236}">
                <a16:creationId xmlns:a16="http://schemas.microsoft.com/office/drawing/2014/main" id="{10BFE156-0993-8596-18B0-87C77A56B6F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60080" y="2036921"/>
            <a:ext cx="2252980" cy="2252980"/>
          </a:xfrm>
          <a:prstGeom prst="rect">
            <a:avLst/>
          </a:prstGeom>
          <a:noFill/>
          <a:ln>
            <a:noFill/>
          </a:ln>
        </p:spPr>
      </p:pic>
      <p:pic>
        <p:nvPicPr>
          <p:cNvPr id="7" name="Image 6" descr="MIROIR Table Psyche Brass Light Grey Color Mirror to Lay - Etsy Ireland">
            <a:extLst>
              <a:ext uri="{FF2B5EF4-FFF2-40B4-BE49-F238E27FC236}">
                <a16:creationId xmlns:a16="http://schemas.microsoft.com/office/drawing/2014/main" id="{AF2B2068-F908-9F8C-A5AD-76744495179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2710497"/>
            <a:ext cx="1826895" cy="1928495"/>
          </a:xfrm>
          <a:prstGeom prst="rect">
            <a:avLst/>
          </a:prstGeom>
          <a:noFill/>
          <a:ln>
            <a:noFill/>
          </a:ln>
        </p:spPr>
      </p:pic>
    </p:spTree>
    <p:extLst>
      <p:ext uri="{BB962C8B-B14F-4D97-AF65-F5344CB8AC3E}">
        <p14:creationId xmlns:p14="http://schemas.microsoft.com/office/powerpoint/2010/main" val="3973746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2FA05-EC7E-F388-B171-168D18D459C2}"/>
              </a:ext>
            </a:extLst>
          </p:cNvPr>
          <p:cNvSpPr>
            <a:spLocks noGrp="1"/>
          </p:cNvSpPr>
          <p:nvPr>
            <p:ph type="title"/>
          </p:nvPr>
        </p:nvSpPr>
        <p:spPr/>
        <p:txBody>
          <a:bodyPr/>
          <a:lstStyle/>
          <a:p>
            <a:r>
              <a:rPr lang="es-ES" dirty="0"/>
              <a:t>   </a:t>
            </a:r>
            <a:r>
              <a:rPr lang="es-ES" dirty="0" err="1">
                <a:latin typeface="Bahnschrift" panose="020B0502040204020203" pitchFamily="34" charset="0"/>
              </a:rPr>
              <a:t>Mme</a:t>
            </a:r>
            <a:r>
              <a:rPr lang="es-ES" dirty="0">
                <a:latin typeface="Bahnschrift" panose="020B0502040204020203" pitchFamily="34" charset="0"/>
              </a:rPr>
              <a:t> </a:t>
            </a:r>
            <a:r>
              <a:rPr lang="es-ES" dirty="0" err="1">
                <a:latin typeface="Bahnschrift" panose="020B0502040204020203" pitchFamily="34" charset="0"/>
              </a:rPr>
              <a:t>couchette</a:t>
            </a:r>
            <a:r>
              <a:rPr lang="es-ES" dirty="0">
                <a:latin typeface="Bahnschrift" panose="020B0502040204020203" pitchFamily="34" charset="0"/>
              </a:rPr>
              <a:t>- </a:t>
            </a:r>
            <a:r>
              <a:rPr lang="es-ES" dirty="0" err="1">
                <a:latin typeface="Bahnschrift" panose="020B0502040204020203" pitchFamily="34" charset="0"/>
              </a:rPr>
              <a:t>fée</a:t>
            </a:r>
            <a:r>
              <a:rPr lang="es-ES" dirty="0">
                <a:latin typeface="Bahnschrift" panose="020B0502040204020203" pitchFamily="34" charset="0"/>
              </a:rPr>
              <a:t> de </a:t>
            </a:r>
            <a:r>
              <a:rPr lang="es-ES" dirty="0" err="1">
                <a:latin typeface="Bahnschrift" panose="020B0502040204020203" pitchFamily="34" charset="0"/>
              </a:rPr>
              <a:t>l’anatomie</a:t>
            </a:r>
            <a:endParaRPr lang="es-ES" dirty="0">
              <a:latin typeface="Bahnschrift" panose="020B0502040204020203" pitchFamily="34" charset="0"/>
            </a:endParaRPr>
          </a:p>
        </p:txBody>
      </p:sp>
      <p:pic>
        <p:nvPicPr>
          <p:cNvPr id="4" name="Espace réservé du contenu 3">
            <a:extLst>
              <a:ext uri="{FF2B5EF4-FFF2-40B4-BE49-F238E27FC236}">
                <a16:creationId xmlns:a16="http://schemas.microsoft.com/office/drawing/2014/main" id="{1F246476-D353-FD91-5FD1-AD6392F516C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540000" y="1503677"/>
            <a:ext cx="2247669" cy="4904237"/>
          </a:xfrm>
          <a:prstGeom prst="rect">
            <a:avLst/>
          </a:prstGeom>
          <a:noFill/>
          <a:ln>
            <a:noFill/>
          </a:ln>
        </p:spPr>
      </p:pic>
      <p:pic>
        <p:nvPicPr>
          <p:cNvPr id="5" name="Image 4">
            <a:extLst>
              <a:ext uri="{FF2B5EF4-FFF2-40B4-BE49-F238E27FC236}">
                <a16:creationId xmlns:a16="http://schemas.microsoft.com/office/drawing/2014/main" id="{C2B3AE6D-786A-9005-1674-3293424E83F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9098" y="1503680"/>
            <a:ext cx="2432502" cy="4904236"/>
          </a:xfrm>
          <a:prstGeom prst="rect">
            <a:avLst/>
          </a:prstGeom>
          <a:noFill/>
          <a:ln>
            <a:noFill/>
          </a:ln>
        </p:spPr>
      </p:pic>
    </p:spTree>
    <p:extLst>
      <p:ext uri="{BB962C8B-B14F-4D97-AF65-F5344CB8AC3E}">
        <p14:creationId xmlns:p14="http://schemas.microsoft.com/office/powerpoint/2010/main" val="2484872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1A5489-71D0-5307-8BFB-7E767F8A221A}"/>
              </a:ext>
            </a:extLst>
          </p:cNvPr>
          <p:cNvSpPr>
            <a:spLocks noGrp="1"/>
          </p:cNvSpPr>
          <p:nvPr>
            <p:ph type="title"/>
          </p:nvPr>
        </p:nvSpPr>
        <p:spPr/>
        <p:txBody>
          <a:bodyPr/>
          <a:lstStyle/>
          <a:p>
            <a:endParaRPr lang="es-ES" dirty="0"/>
          </a:p>
        </p:txBody>
      </p:sp>
      <p:pic>
        <p:nvPicPr>
          <p:cNvPr id="4" name="Espace réservé du contenu 3" descr="Fascia; aponevrose">
            <a:extLst>
              <a:ext uri="{FF2B5EF4-FFF2-40B4-BE49-F238E27FC236}">
                <a16:creationId xmlns:a16="http://schemas.microsoft.com/office/drawing/2014/main" id="{7B7826F8-A081-4F36-9142-9A767BFC5750}"/>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476115" y="448888"/>
            <a:ext cx="4514850" cy="2886075"/>
          </a:xfrm>
          <a:prstGeom prst="rect">
            <a:avLst/>
          </a:prstGeom>
          <a:noFill/>
          <a:ln>
            <a:noFill/>
          </a:ln>
        </p:spPr>
      </p:pic>
      <p:pic>
        <p:nvPicPr>
          <p:cNvPr id="5" name="Image 4">
            <a:extLst>
              <a:ext uri="{FF2B5EF4-FFF2-40B4-BE49-F238E27FC236}">
                <a16:creationId xmlns:a16="http://schemas.microsoft.com/office/drawing/2014/main" id="{302BE140-8F93-2E42-5145-01C4A7FAEC7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7320" y="448888"/>
            <a:ext cx="1391920" cy="3144708"/>
          </a:xfrm>
          <a:prstGeom prst="rect">
            <a:avLst/>
          </a:prstGeom>
          <a:noFill/>
          <a:ln>
            <a:noFill/>
          </a:ln>
        </p:spPr>
      </p:pic>
      <p:pic>
        <p:nvPicPr>
          <p:cNvPr id="6" name="Espace réservé du contenu 3" descr="Fibres musculaires : différents types et développement ...">
            <a:extLst>
              <a:ext uri="{FF2B5EF4-FFF2-40B4-BE49-F238E27FC236}">
                <a16:creationId xmlns:a16="http://schemas.microsoft.com/office/drawing/2014/main" id="{C2C6E84F-B54C-4749-A921-3E56F53917AF}"/>
              </a:ext>
            </a:extLst>
          </p:cNvP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3593147" y="3334964"/>
            <a:ext cx="6231573" cy="3157912"/>
          </a:xfrm>
          <a:prstGeom prst="rect">
            <a:avLst/>
          </a:prstGeom>
          <a:noFill/>
          <a:ln>
            <a:noFill/>
          </a:ln>
        </p:spPr>
      </p:pic>
    </p:spTree>
    <p:extLst>
      <p:ext uri="{BB962C8B-B14F-4D97-AF65-F5344CB8AC3E}">
        <p14:creationId xmlns:p14="http://schemas.microsoft.com/office/powerpoint/2010/main" val="1412650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2FA05-EC7E-F388-B171-168D18D459C2}"/>
              </a:ext>
            </a:extLst>
          </p:cNvPr>
          <p:cNvSpPr>
            <a:spLocks noGrp="1"/>
          </p:cNvSpPr>
          <p:nvPr>
            <p:ph type="title"/>
          </p:nvPr>
        </p:nvSpPr>
        <p:spPr/>
        <p:txBody>
          <a:bodyPr/>
          <a:lstStyle/>
          <a:p>
            <a:r>
              <a:rPr lang="es-ES" dirty="0"/>
              <a:t>   </a:t>
            </a:r>
          </a:p>
        </p:txBody>
      </p:sp>
      <p:pic>
        <p:nvPicPr>
          <p:cNvPr id="4" name="Espace réservé du contenu 3">
            <a:extLst>
              <a:ext uri="{FF2B5EF4-FFF2-40B4-BE49-F238E27FC236}">
                <a16:creationId xmlns:a16="http://schemas.microsoft.com/office/drawing/2014/main" id="{1F246476-D353-FD91-5FD1-AD6392F516C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261388"/>
            <a:ext cx="2247669" cy="5468852"/>
          </a:xfrm>
          <a:prstGeom prst="rect">
            <a:avLst/>
          </a:prstGeom>
          <a:noFill/>
          <a:ln>
            <a:noFill/>
          </a:ln>
        </p:spPr>
      </p:pic>
      <p:pic>
        <p:nvPicPr>
          <p:cNvPr id="5" name="Image 4">
            <a:extLst>
              <a:ext uri="{FF2B5EF4-FFF2-40B4-BE49-F238E27FC236}">
                <a16:creationId xmlns:a16="http://schemas.microsoft.com/office/drawing/2014/main" id="{C2B3AE6D-786A-9005-1674-3293424E83F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26058" y="351725"/>
            <a:ext cx="2432502" cy="5495652"/>
          </a:xfrm>
          <a:prstGeom prst="rect">
            <a:avLst/>
          </a:prstGeom>
          <a:noFill/>
          <a:ln>
            <a:noFill/>
          </a:ln>
        </p:spPr>
      </p:pic>
      <p:pic>
        <p:nvPicPr>
          <p:cNvPr id="3" name="Image 2">
            <a:extLst>
              <a:ext uri="{FF2B5EF4-FFF2-40B4-BE49-F238E27FC236}">
                <a16:creationId xmlns:a16="http://schemas.microsoft.com/office/drawing/2014/main" id="{56986A99-F4D6-D677-411C-260E5A14A91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1521" y="351725"/>
            <a:ext cx="2333814" cy="5378515"/>
          </a:xfrm>
          <a:prstGeom prst="rect">
            <a:avLst/>
          </a:prstGeom>
          <a:noFill/>
          <a:ln>
            <a:noFill/>
          </a:ln>
        </p:spPr>
      </p:pic>
    </p:spTree>
    <p:extLst>
      <p:ext uri="{BB962C8B-B14F-4D97-AF65-F5344CB8AC3E}">
        <p14:creationId xmlns:p14="http://schemas.microsoft.com/office/powerpoint/2010/main" val="70116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172809-074D-69BB-FB8F-8E536B4764F1}"/>
              </a:ext>
            </a:extLst>
          </p:cNvPr>
          <p:cNvSpPr>
            <a:spLocks noGrp="1"/>
          </p:cNvSpPr>
          <p:nvPr>
            <p:ph type="title"/>
          </p:nvPr>
        </p:nvSpPr>
        <p:spPr/>
        <p:txBody>
          <a:bodyPr/>
          <a:lstStyle/>
          <a:p>
            <a:endParaRPr lang="es-ES" dirty="0"/>
          </a:p>
        </p:txBody>
      </p:sp>
      <p:pic>
        <p:nvPicPr>
          <p:cNvPr id="5" name="Image 4" descr="Músculos Y Esqueleto Humanos Femeninos Stock de ilustración - Ilustración  de jaula, detalle: 29069084">
            <a:extLst>
              <a:ext uri="{FF2B5EF4-FFF2-40B4-BE49-F238E27FC236}">
                <a16:creationId xmlns:a16="http://schemas.microsoft.com/office/drawing/2014/main" id="{A6A2308A-FD1D-CA65-5EEA-FF8C48A4C2F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1960" y="324009"/>
            <a:ext cx="5760720" cy="5506085"/>
          </a:xfrm>
          <a:prstGeom prst="rect">
            <a:avLst/>
          </a:prstGeom>
          <a:noFill/>
          <a:ln>
            <a:noFill/>
          </a:ln>
        </p:spPr>
      </p:pic>
      <p:pic>
        <p:nvPicPr>
          <p:cNvPr id="8" name="Imagen 8" descr="Anatomía Hombre Mujer Aislada En Blanco Fotos, Retratos, Imágenes Y  Fotografía De Archivo Libres De Derecho. Image 40966028.">
            <a:extLst>
              <a:ext uri="{FF2B5EF4-FFF2-40B4-BE49-F238E27FC236}">
                <a16:creationId xmlns:a16="http://schemas.microsoft.com/office/drawing/2014/main" id="{8ED8788B-7483-6F21-C6D8-05C405755670}"/>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790237" y="151289"/>
            <a:ext cx="5407047" cy="3994896"/>
          </a:xfrm>
          <a:prstGeom prst="rect">
            <a:avLst/>
          </a:prstGeom>
          <a:noFill/>
          <a:ln>
            <a:noFill/>
          </a:ln>
        </p:spPr>
      </p:pic>
      <p:pic>
        <p:nvPicPr>
          <p:cNvPr id="9" name="Espace réservé du contenu 3" descr="Aperçu des cinq types d'os, long, court, plat, irrégulier et sésamoïde">
            <a:extLst>
              <a:ext uri="{FF2B5EF4-FFF2-40B4-BE49-F238E27FC236}">
                <a16:creationId xmlns:a16="http://schemas.microsoft.com/office/drawing/2014/main" id="{27755845-0B83-28E8-54C7-B0B8FC33EBEE}"/>
              </a:ext>
            </a:extLst>
          </p:cNvPr>
          <p:cNvPicPr>
            <a:picLock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9360" y="4105116"/>
            <a:ext cx="3539899" cy="2601595"/>
          </a:xfrm>
          <a:prstGeom prst="rect">
            <a:avLst/>
          </a:prstGeom>
          <a:noFill/>
          <a:ln>
            <a:noFill/>
          </a:ln>
        </p:spPr>
      </p:pic>
    </p:spTree>
    <p:extLst>
      <p:ext uri="{BB962C8B-B14F-4D97-AF65-F5344CB8AC3E}">
        <p14:creationId xmlns:p14="http://schemas.microsoft.com/office/powerpoint/2010/main" val="828123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2FA05-EC7E-F388-B171-168D18D459C2}"/>
              </a:ext>
            </a:extLst>
          </p:cNvPr>
          <p:cNvSpPr>
            <a:spLocks noGrp="1"/>
          </p:cNvSpPr>
          <p:nvPr>
            <p:ph type="title"/>
          </p:nvPr>
        </p:nvSpPr>
        <p:spPr/>
        <p:txBody>
          <a:bodyPr/>
          <a:lstStyle/>
          <a:p>
            <a:r>
              <a:rPr lang="es-ES" dirty="0"/>
              <a:t>   </a:t>
            </a:r>
          </a:p>
        </p:txBody>
      </p:sp>
      <p:pic>
        <p:nvPicPr>
          <p:cNvPr id="4" name="Espace réservé du contenu 3">
            <a:extLst>
              <a:ext uri="{FF2B5EF4-FFF2-40B4-BE49-F238E27FC236}">
                <a16:creationId xmlns:a16="http://schemas.microsoft.com/office/drawing/2014/main" id="{1F246476-D353-FD91-5FD1-AD6392F516C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733040" y="365125"/>
            <a:ext cx="2247669" cy="5468852"/>
          </a:xfrm>
          <a:prstGeom prst="rect">
            <a:avLst/>
          </a:prstGeom>
          <a:noFill/>
          <a:ln>
            <a:noFill/>
          </a:ln>
        </p:spPr>
      </p:pic>
      <p:pic>
        <p:nvPicPr>
          <p:cNvPr id="3" name="Image 2">
            <a:extLst>
              <a:ext uri="{FF2B5EF4-FFF2-40B4-BE49-F238E27FC236}">
                <a16:creationId xmlns:a16="http://schemas.microsoft.com/office/drawing/2014/main" id="{56986A99-F4D6-D677-411C-260E5A14A91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61521" y="351725"/>
            <a:ext cx="2333814" cy="5378515"/>
          </a:xfrm>
          <a:prstGeom prst="rect">
            <a:avLst/>
          </a:prstGeom>
          <a:noFill/>
          <a:ln>
            <a:noFill/>
          </a:ln>
        </p:spPr>
      </p:pic>
    </p:spTree>
    <p:extLst>
      <p:ext uri="{BB962C8B-B14F-4D97-AF65-F5344CB8AC3E}">
        <p14:creationId xmlns:p14="http://schemas.microsoft.com/office/powerpoint/2010/main" val="3564521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728E6B-4405-AE24-A268-905AAA02926A}"/>
              </a:ext>
            </a:extLst>
          </p:cNvPr>
          <p:cNvSpPr>
            <a:spLocks noGrp="1"/>
          </p:cNvSpPr>
          <p:nvPr>
            <p:ph type="title"/>
          </p:nvPr>
        </p:nvSpPr>
        <p:spPr/>
        <p:txBody>
          <a:bodyPr/>
          <a:lstStyle/>
          <a:p>
            <a:endParaRPr lang="es-ES" dirty="0"/>
          </a:p>
        </p:txBody>
      </p:sp>
      <p:pic>
        <p:nvPicPr>
          <p:cNvPr id="4" name="Espace réservé du contenu 3">
            <a:extLst>
              <a:ext uri="{FF2B5EF4-FFF2-40B4-BE49-F238E27FC236}">
                <a16:creationId xmlns:a16="http://schemas.microsoft.com/office/drawing/2014/main" id="{B01A06CB-3C24-B2F8-FF51-DF1E3F58B04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03400" y="4059556"/>
            <a:ext cx="2057400" cy="2219325"/>
          </a:xfrm>
          <a:prstGeom prst="rect">
            <a:avLst/>
          </a:prstGeom>
          <a:noFill/>
          <a:ln>
            <a:noFill/>
          </a:ln>
        </p:spPr>
      </p:pic>
      <p:pic>
        <p:nvPicPr>
          <p:cNvPr id="5" name="Image 4" descr="La articulación atlanto-occipital, el peso de: vector de stock (libre de  regalías) 1652958757 | Shutterstock">
            <a:extLst>
              <a:ext uri="{FF2B5EF4-FFF2-40B4-BE49-F238E27FC236}">
                <a16:creationId xmlns:a16="http://schemas.microsoft.com/office/drawing/2014/main" id="{7A1101CF-58D2-7FB6-1A69-C16EAF61D53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3120" y="505589"/>
            <a:ext cx="2740977" cy="2923411"/>
          </a:xfrm>
          <a:prstGeom prst="rect">
            <a:avLst/>
          </a:prstGeom>
          <a:noFill/>
          <a:ln>
            <a:noFill/>
          </a:ln>
        </p:spPr>
      </p:pic>
      <p:pic>
        <p:nvPicPr>
          <p:cNvPr id="6" name="Image 5">
            <a:extLst>
              <a:ext uri="{FF2B5EF4-FFF2-40B4-BE49-F238E27FC236}">
                <a16:creationId xmlns:a16="http://schemas.microsoft.com/office/drawing/2014/main" id="{D845D794-8CC3-AB83-2D95-2E35F9122A7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75881" y="3509328"/>
            <a:ext cx="3677919" cy="2346643"/>
          </a:xfrm>
          <a:prstGeom prst="rect">
            <a:avLst/>
          </a:prstGeom>
          <a:noFill/>
          <a:ln>
            <a:noFill/>
          </a:ln>
        </p:spPr>
      </p:pic>
      <p:pic>
        <p:nvPicPr>
          <p:cNvPr id="8" name="Image 7">
            <a:extLst>
              <a:ext uri="{FF2B5EF4-FFF2-40B4-BE49-F238E27FC236}">
                <a16:creationId xmlns:a16="http://schemas.microsoft.com/office/drawing/2014/main" id="{EDB91EEA-10A2-5435-DF9E-8CF39EB5B7E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8741" y="1027906"/>
            <a:ext cx="3162059" cy="2047810"/>
          </a:xfrm>
          <a:prstGeom prst="rect">
            <a:avLst/>
          </a:prstGeom>
          <a:noFill/>
          <a:ln>
            <a:noFill/>
          </a:ln>
        </p:spPr>
      </p:pic>
    </p:spTree>
    <p:extLst>
      <p:ext uri="{BB962C8B-B14F-4D97-AF65-F5344CB8AC3E}">
        <p14:creationId xmlns:p14="http://schemas.microsoft.com/office/powerpoint/2010/main" val="754748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34D1BD-70FD-4FF4-DA4F-2B7F0BC52B6D}"/>
              </a:ext>
            </a:extLst>
          </p:cNvPr>
          <p:cNvSpPr>
            <a:spLocks noGrp="1"/>
          </p:cNvSpPr>
          <p:nvPr>
            <p:ph type="title"/>
          </p:nvPr>
        </p:nvSpPr>
        <p:spPr>
          <a:xfrm>
            <a:off x="838200" y="365125"/>
            <a:ext cx="7099657" cy="1325563"/>
          </a:xfrm>
        </p:spPr>
        <p:txBody>
          <a:bodyPr>
            <a:normAutofit/>
          </a:bodyPr>
          <a:lstStyle/>
          <a:p>
            <a:r>
              <a:rPr lang="es-ES" sz="2400" b="1" dirty="0" err="1"/>
              <a:t>Trapèze</a:t>
            </a:r>
            <a:r>
              <a:rPr lang="es-ES" sz="2400" b="1" dirty="0"/>
              <a:t>- </a:t>
            </a:r>
            <a:r>
              <a:rPr lang="es-ES" sz="2400" b="1" dirty="0" err="1"/>
              <a:t>Sterno</a:t>
            </a:r>
            <a:r>
              <a:rPr lang="es-ES" sz="2400" b="1" dirty="0"/>
              <a:t>-</a:t>
            </a:r>
            <a:r>
              <a:rPr lang="es-ES" sz="2400" b="1" dirty="0" err="1"/>
              <a:t>cleïdo</a:t>
            </a:r>
            <a:r>
              <a:rPr lang="es-ES" sz="2400" b="1" dirty="0"/>
              <a:t>-occipito-</a:t>
            </a:r>
            <a:r>
              <a:rPr lang="es-ES" sz="2400" b="1" dirty="0" err="1"/>
              <a:t>mastoïdien</a:t>
            </a:r>
            <a:endParaRPr lang="es-ES" sz="2400" b="1" dirty="0"/>
          </a:p>
        </p:txBody>
      </p:sp>
      <p:pic>
        <p:nvPicPr>
          <p:cNvPr id="4" name="Espace réservé du contenu 3">
            <a:extLst>
              <a:ext uri="{FF2B5EF4-FFF2-40B4-BE49-F238E27FC236}">
                <a16:creationId xmlns:a16="http://schemas.microsoft.com/office/drawing/2014/main" id="{F4F82AD3-9E2B-6C46-1E80-2280CA9A0CB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1" y="2263220"/>
            <a:ext cx="4157186" cy="4157186"/>
          </a:xfrm>
          <a:prstGeom prst="rect">
            <a:avLst/>
          </a:prstGeom>
          <a:noFill/>
          <a:ln>
            <a:noFill/>
          </a:ln>
        </p:spPr>
      </p:pic>
      <p:pic>
        <p:nvPicPr>
          <p:cNvPr id="5" name="Image 4">
            <a:extLst>
              <a:ext uri="{FF2B5EF4-FFF2-40B4-BE49-F238E27FC236}">
                <a16:creationId xmlns:a16="http://schemas.microsoft.com/office/drawing/2014/main" id="{AC5C04F0-8CBB-02D2-542F-2AF5F4C6D47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99200" y="2340928"/>
            <a:ext cx="4461232" cy="4001770"/>
          </a:xfrm>
          <a:prstGeom prst="rect">
            <a:avLst/>
          </a:prstGeom>
          <a:noFill/>
          <a:ln>
            <a:noFill/>
          </a:ln>
        </p:spPr>
      </p:pic>
      <p:pic>
        <p:nvPicPr>
          <p:cNvPr id="6" name="Espace réservé du contenu 3" descr="Huile De Massage Aphrodisiaque Maison : Comment Faire ?">
            <a:extLst>
              <a:ext uri="{FF2B5EF4-FFF2-40B4-BE49-F238E27FC236}">
                <a16:creationId xmlns:a16="http://schemas.microsoft.com/office/drawing/2014/main" id="{32763F83-9E11-A9FC-DEB1-1C4F9E67EE2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50960" y="365126"/>
            <a:ext cx="2314575" cy="1540244"/>
          </a:xfrm>
          <a:prstGeom prst="rect">
            <a:avLst/>
          </a:prstGeom>
          <a:noFill/>
          <a:ln>
            <a:noFill/>
          </a:ln>
        </p:spPr>
      </p:pic>
    </p:spTree>
    <p:extLst>
      <p:ext uri="{BB962C8B-B14F-4D97-AF65-F5344CB8AC3E}">
        <p14:creationId xmlns:p14="http://schemas.microsoft.com/office/powerpoint/2010/main" val="2638129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226FD4-9DBF-B273-34A8-E8EB7DA07549}"/>
              </a:ext>
            </a:extLst>
          </p:cNvPr>
          <p:cNvSpPr>
            <a:spLocks noGrp="1"/>
          </p:cNvSpPr>
          <p:nvPr>
            <p:ph type="title"/>
          </p:nvPr>
        </p:nvSpPr>
        <p:spPr/>
        <p:txBody>
          <a:bodyPr/>
          <a:lstStyle/>
          <a:p>
            <a:r>
              <a:rPr lang="es-ES" sz="4000" dirty="0" err="1">
                <a:latin typeface="Bahnschrift" panose="020B0502040204020203" pitchFamily="34" charset="0"/>
              </a:rPr>
              <a:t>Souvent</a:t>
            </a:r>
            <a:r>
              <a:rPr lang="es-ES" sz="4000" dirty="0">
                <a:latin typeface="Bahnschrift" panose="020B0502040204020203" pitchFamily="34" charset="0"/>
              </a:rPr>
              <a:t> </a:t>
            </a:r>
            <a:r>
              <a:rPr lang="es-ES" sz="4000" dirty="0" err="1">
                <a:latin typeface="Bahnschrift" panose="020B0502040204020203" pitchFamily="34" charset="0"/>
              </a:rPr>
              <a:t>tendus</a:t>
            </a:r>
            <a:r>
              <a:rPr lang="es-ES" dirty="0"/>
              <a:t>…</a:t>
            </a:r>
          </a:p>
        </p:txBody>
      </p:sp>
      <p:sp>
        <p:nvSpPr>
          <p:cNvPr id="3" name="Espace réservé du contenu 2">
            <a:extLst>
              <a:ext uri="{FF2B5EF4-FFF2-40B4-BE49-F238E27FC236}">
                <a16:creationId xmlns:a16="http://schemas.microsoft.com/office/drawing/2014/main" id="{B1EE1FE4-E509-97A9-6BC9-A8B03C092831}"/>
              </a:ext>
            </a:extLst>
          </p:cNvPr>
          <p:cNvSpPr>
            <a:spLocks noGrp="1"/>
          </p:cNvSpPr>
          <p:nvPr>
            <p:ph idx="1"/>
          </p:nvPr>
        </p:nvSpPr>
        <p:spPr/>
        <p:txBody>
          <a:bodyPr/>
          <a:lstStyle/>
          <a:p>
            <a:pPr>
              <a:lnSpc>
                <a:spcPct val="107000"/>
              </a:lnSpc>
              <a:spcAft>
                <a:spcPts val="800"/>
              </a:spcAft>
            </a:pPr>
            <a:r>
              <a:rPr lang="fr-FR" sz="1800" dirty="0">
                <a:effectLst/>
                <a:latin typeface="Calibri" panose="020F0502020204030204" pitchFamily="34" charset="0"/>
                <a:ea typeface="Calibri" panose="020F0502020204030204" pitchFamily="34" charset="0"/>
                <a:cs typeface="Arial" panose="020B0604020202020204" pitchFamily="34" charset="0"/>
              </a:rPr>
              <a:t>Par des étirements on étire un muscle en </a:t>
            </a:r>
            <a:r>
              <a:rPr lang="fr-FR"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éloignant ses points d’insertion l’un de l’autre. </a:t>
            </a:r>
          </a:p>
          <a:p>
            <a:pPr>
              <a:lnSpc>
                <a:spcPct val="107000"/>
              </a:lnSpc>
              <a:spcAft>
                <a:spcPts val="800"/>
              </a:spcAft>
            </a:pPr>
            <a:r>
              <a:rPr lang="fr-FR" sz="1800" b="1" dirty="0">
                <a:effectLst/>
                <a:latin typeface="Calibri" panose="020F0502020204030204" pitchFamily="34" charset="0"/>
                <a:ea typeface="Calibri" panose="020F0502020204030204" pitchFamily="34" charset="0"/>
                <a:cs typeface="Arial" panose="020B0604020202020204" pitchFamily="34" charset="0"/>
              </a:rPr>
              <a:t>C’est en faisant le mouvement inverse de l’action du muscle qu’on arrive à l’étirer. </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1800" dirty="0">
                <a:effectLst/>
                <a:latin typeface="Calibri" panose="020F0502020204030204" pitchFamily="34" charset="0"/>
                <a:ea typeface="Calibri" panose="020F0502020204030204" pitchFamily="34" charset="0"/>
                <a:cs typeface="Arial" panose="020B0604020202020204" pitchFamily="34" charset="0"/>
              </a:rPr>
              <a:t>Et en les tonifiant car lors que nous contractons le muscle l’irrigation sanguine va augmenter et il va recevoir plus d’</a:t>
            </a:r>
            <a:r>
              <a:rPr lang="fr-FR" sz="1800" dirty="0" err="1">
                <a:effectLst/>
                <a:latin typeface="Calibri" panose="020F0502020204030204" pitchFamily="34" charset="0"/>
                <a:ea typeface="Calibri" panose="020F0502020204030204" pitchFamily="34" charset="0"/>
                <a:cs typeface="Arial" panose="020B0604020202020204" pitchFamily="34" charset="0"/>
              </a:rPr>
              <a:t>oxigen</a:t>
            </a:r>
            <a:r>
              <a:rPr lang="fr-FR" sz="1800" dirty="0">
                <a:effectLst/>
                <a:latin typeface="Calibri" panose="020F0502020204030204" pitchFamily="34" charset="0"/>
                <a:ea typeface="Calibri" panose="020F0502020204030204" pitchFamily="34" charset="0"/>
                <a:cs typeface="Arial" panose="020B0604020202020204" pitchFamily="34" charset="0"/>
              </a:rPr>
              <a:t> et donc aura la possibilité de récupérer sa longueur normal.</a:t>
            </a:r>
          </a:p>
          <a:p>
            <a:pPr>
              <a:lnSpc>
                <a:spcPct val="107000"/>
              </a:lnSpc>
              <a:spcAft>
                <a:spcPts val="800"/>
              </a:spcAft>
            </a:pPr>
            <a:endParaRPr lang="fr-FR"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s-ES" sz="1800" dirty="0">
              <a:effectLst/>
              <a:latin typeface="Calibri" panose="020F0502020204030204" pitchFamily="34" charset="0"/>
              <a:ea typeface="Calibri" panose="020F0502020204030204" pitchFamily="34" charset="0"/>
              <a:cs typeface="Arial" panose="020B0604020202020204" pitchFamily="34" charset="0"/>
            </a:endParaRPr>
          </a:p>
          <a:p>
            <a:endParaRPr lang="es-ES" dirty="0"/>
          </a:p>
        </p:txBody>
      </p:sp>
      <p:pic>
        <p:nvPicPr>
          <p:cNvPr id="4" name="Image 3" descr="Les étirements musculaires (psoas, ischio-jambiers, quadriceps, ...)">
            <a:extLst>
              <a:ext uri="{FF2B5EF4-FFF2-40B4-BE49-F238E27FC236}">
                <a16:creationId xmlns:a16="http://schemas.microsoft.com/office/drawing/2014/main" id="{3A1985EF-4DEA-C423-2AB4-5DFB5B4092B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38121" y="3704590"/>
            <a:ext cx="1997806" cy="2472373"/>
          </a:xfrm>
          <a:prstGeom prst="rect">
            <a:avLst/>
          </a:prstGeom>
          <a:noFill/>
          <a:ln>
            <a:noFill/>
          </a:ln>
        </p:spPr>
      </p:pic>
      <p:sp>
        <p:nvSpPr>
          <p:cNvPr id="5" name="ZoneTexte 4">
            <a:extLst>
              <a:ext uri="{FF2B5EF4-FFF2-40B4-BE49-F238E27FC236}">
                <a16:creationId xmlns:a16="http://schemas.microsoft.com/office/drawing/2014/main" id="{B59D7D41-C401-C289-93C4-DF5C6690F2C2}"/>
              </a:ext>
            </a:extLst>
          </p:cNvPr>
          <p:cNvSpPr txBox="1"/>
          <p:nvPr/>
        </p:nvSpPr>
        <p:spPr>
          <a:xfrm>
            <a:off x="6339840" y="4202112"/>
            <a:ext cx="3561080" cy="1477328"/>
          </a:xfrm>
          <a:prstGeom prst="rect">
            <a:avLst/>
          </a:prstGeom>
          <a:noFill/>
        </p:spPr>
        <p:txBody>
          <a:bodyPr wrap="square" rtlCol="0">
            <a:spAutoFit/>
          </a:bodyPr>
          <a:lstStyle/>
          <a:p>
            <a:r>
              <a:rPr lang="es-ES" dirty="0" err="1"/>
              <a:t>Ischiojambiers</a:t>
            </a:r>
            <a:r>
              <a:rPr lang="es-ES" dirty="0"/>
              <a:t>: </a:t>
            </a:r>
            <a:r>
              <a:rPr lang="es-ES" dirty="0" err="1"/>
              <a:t>extenseurs</a:t>
            </a:r>
            <a:r>
              <a:rPr lang="es-ES" dirty="0"/>
              <a:t> de la </a:t>
            </a:r>
            <a:r>
              <a:rPr lang="es-ES" dirty="0" err="1"/>
              <a:t>hanche</a:t>
            </a:r>
            <a:r>
              <a:rPr lang="es-ES" dirty="0"/>
              <a:t>- </a:t>
            </a:r>
            <a:r>
              <a:rPr lang="es-ES" dirty="0" err="1"/>
              <a:t>fléchisseurs</a:t>
            </a:r>
            <a:r>
              <a:rPr lang="es-ES" dirty="0"/>
              <a:t> du </a:t>
            </a:r>
            <a:r>
              <a:rPr lang="es-ES" dirty="0" err="1"/>
              <a:t>genou</a:t>
            </a:r>
            <a:r>
              <a:rPr lang="es-ES" dirty="0"/>
              <a:t>.</a:t>
            </a:r>
          </a:p>
          <a:p>
            <a:endParaRPr lang="es-ES" dirty="0"/>
          </a:p>
          <a:p>
            <a:r>
              <a:rPr lang="es-ES" dirty="0" err="1"/>
              <a:t>S’étirent</a:t>
            </a:r>
            <a:r>
              <a:rPr lang="es-ES" dirty="0"/>
              <a:t> </a:t>
            </a:r>
            <a:r>
              <a:rPr lang="es-ES" dirty="0" err="1"/>
              <a:t>avec</a:t>
            </a:r>
            <a:r>
              <a:rPr lang="es-ES" dirty="0"/>
              <a:t> la </a:t>
            </a:r>
            <a:r>
              <a:rPr lang="es-ES" dirty="0" err="1"/>
              <a:t>flexion</a:t>
            </a:r>
            <a:r>
              <a:rPr lang="es-ES" dirty="0"/>
              <a:t> de la </a:t>
            </a:r>
            <a:r>
              <a:rPr lang="es-ES" dirty="0" err="1"/>
              <a:t>hanche</a:t>
            </a:r>
            <a:r>
              <a:rPr lang="es-ES" dirty="0"/>
              <a:t> et </a:t>
            </a:r>
            <a:r>
              <a:rPr lang="es-ES" dirty="0" err="1"/>
              <a:t>l’extensión</a:t>
            </a:r>
            <a:r>
              <a:rPr lang="es-ES" dirty="0"/>
              <a:t> du </a:t>
            </a:r>
            <a:r>
              <a:rPr lang="es-ES" dirty="0" err="1"/>
              <a:t>genou</a:t>
            </a:r>
            <a:r>
              <a:rPr lang="es-ES" dirty="0"/>
              <a:t>.</a:t>
            </a:r>
          </a:p>
        </p:txBody>
      </p:sp>
    </p:spTree>
    <p:extLst>
      <p:ext uri="{BB962C8B-B14F-4D97-AF65-F5344CB8AC3E}">
        <p14:creationId xmlns:p14="http://schemas.microsoft.com/office/powerpoint/2010/main" val="4198238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7DA3FF-B24C-002A-8FC8-43E877012F16}"/>
              </a:ext>
            </a:extLst>
          </p:cNvPr>
          <p:cNvSpPr>
            <a:spLocks noGrp="1"/>
          </p:cNvSpPr>
          <p:nvPr>
            <p:ph type="title"/>
          </p:nvPr>
        </p:nvSpPr>
        <p:spPr>
          <a:xfrm>
            <a:off x="157480" y="334645"/>
            <a:ext cx="7523480" cy="1325563"/>
          </a:xfrm>
        </p:spPr>
        <p:txBody>
          <a:bodyPr/>
          <a:lstStyle/>
          <a:p>
            <a:pPr algn="ctr"/>
            <a:r>
              <a:rPr lang="es-ES" sz="4000" dirty="0">
                <a:latin typeface="Bahnschrift" panose="020B0502040204020203" pitchFamily="34" charset="0"/>
              </a:rPr>
              <a:t>ALERTE de </a:t>
            </a:r>
            <a:r>
              <a:rPr lang="es-ES" sz="4000" dirty="0" err="1">
                <a:latin typeface="Bahnschrift" panose="020B0502040204020203" pitchFamily="34" charset="0"/>
              </a:rPr>
              <a:t>Mme</a:t>
            </a:r>
            <a:r>
              <a:rPr lang="es-ES" sz="4000" dirty="0">
                <a:latin typeface="Bahnschrift" panose="020B0502040204020203" pitchFamily="34" charset="0"/>
              </a:rPr>
              <a:t> </a:t>
            </a:r>
            <a:r>
              <a:rPr lang="es-ES" sz="4000" dirty="0" err="1">
                <a:latin typeface="Bahnschrift" panose="020B0502040204020203" pitchFamily="34" charset="0"/>
              </a:rPr>
              <a:t>Couchettee</a:t>
            </a:r>
            <a:endParaRPr lang="es-ES" sz="4000" dirty="0">
              <a:latin typeface="Bahnschrift" panose="020B0502040204020203" pitchFamily="34" charset="0"/>
            </a:endParaRPr>
          </a:p>
        </p:txBody>
      </p:sp>
      <p:pic>
        <p:nvPicPr>
          <p:cNvPr id="4" name="Espace réservé du contenu 3">
            <a:extLst>
              <a:ext uri="{FF2B5EF4-FFF2-40B4-BE49-F238E27FC236}">
                <a16:creationId xmlns:a16="http://schemas.microsoft.com/office/drawing/2014/main" id="{270E6171-4BC1-8117-A461-D0DC7C73136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686560" y="1724677"/>
            <a:ext cx="1780309" cy="4331708"/>
          </a:xfrm>
          <a:prstGeom prst="rect">
            <a:avLst/>
          </a:prstGeom>
          <a:noFill/>
          <a:ln>
            <a:noFill/>
          </a:ln>
        </p:spPr>
      </p:pic>
      <p:sp>
        <p:nvSpPr>
          <p:cNvPr id="5" name="Bulle narrative : ronde 4">
            <a:extLst>
              <a:ext uri="{FF2B5EF4-FFF2-40B4-BE49-F238E27FC236}">
                <a16:creationId xmlns:a16="http://schemas.microsoft.com/office/drawing/2014/main" id="{B80866F3-5C19-EFB9-033B-2104A85069BB}"/>
              </a:ext>
            </a:extLst>
          </p:cNvPr>
          <p:cNvSpPr/>
          <p:nvPr/>
        </p:nvSpPr>
        <p:spPr>
          <a:xfrm>
            <a:off x="3535680" y="2103120"/>
            <a:ext cx="2560320" cy="1564639"/>
          </a:xfrm>
          <a:prstGeom prst="wedgeEllipseCallout">
            <a:avLst>
              <a:gd name="adj1" fmla="val -45436"/>
              <a:gd name="adj2" fmla="val 5211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S" dirty="0"/>
              <a:t>IRENE tu as </a:t>
            </a:r>
            <a:r>
              <a:rPr lang="es-ES" dirty="0" err="1"/>
              <a:t>oublié</a:t>
            </a:r>
            <a:r>
              <a:rPr lang="es-ES" dirty="0"/>
              <a:t> une </a:t>
            </a:r>
            <a:r>
              <a:rPr lang="es-ES" dirty="0" err="1"/>
              <a:t>chose</a:t>
            </a:r>
            <a:r>
              <a:rPr lang="es-ES" dirty="0"/>
              <a:t> sur le </a:t>
            </a:r>
            <a:r>
              <a:rPr lang="es-ES" dirty="0" err="1"/>
              <a:t>chemin</a:t>
            </a:r>
            <a:r>
              <a:rPr lang="es-ES" dirty="0"/>
              <a:t>!!</a:t>
            </a:r>
          </a:p>
        </p:txBody>
      </p:sp>
      <p:sp>
        <p:nvSpPr>
          <p:cNvPr id="7" name="Étoile : 12 branches 6">
            <a:extLst>
              <a:ext uri="{FF2B5EF4-FFF2-40B4-BE49-F238E27FC236}">
                <a16:creationId xmlns:a16="http://schemas.microsoft.com/office/drawing/2014/main" id="{E775AB72-F7D3-AE6D-5E8A-33A972FA41E7}"/>
              </a:ext>
            </a:extLst>
          </p:cNvPr>
          <p:cNvSpPr/>
          <p:nvPr/>
        </p:nvSpPr>
        <p:spPr>
          <a:xfrm rot="10800000" flipV="1">
            <a:off x="7680960" y="1017746"/>
            <a:ext cx="3413993" cy="3027680"/>
          </a:xfrm>
          <a:prstGeom prst="star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LES PLANS DES MOUVEMENTS </a:t>
            </a:r>
          </a:p>
        </p:txBody>
      </p:sp>
      <p:sp>
        <p:nvSpPr>
          <p:cNvPr id="9" name="ZoneTexte 8">
            <a:extLst>
              <a:ext uri="{FF2B5EF4-FFF2-40B4-BE49-F238E27FC236}">
                <a16:creationId xmlns:a16="http://schemas.microsoft.com/office/drawing/2014/main" id="{E37953A2-67B1-DD08-47E2-3FE77B63CD90}"/>
              </a:ext>
            </a:extLst>
          </p:cNvPr>
          <p:cNvSpPr txBox="1"/>
          <p:nvPr/>
        </p:nvSpPr>
        <p:spPr>
          <a:xfrm>
            <a:off x="3782181" y="4563602"/>
            <a:ext cx="3281680" cy="1477328"/>
          </a:xfrm>
          <a:prstGeom prst="rect">
            <a:avLst/>
          </a:prstGeom>
          <a:noFill/>
        </p:spPr>
        <p:txBody>
          <a:bodyPr wrap="square" rtlCol="0">
            <a:spAutoFit/>
          </a:bodyPr>
          <a:lstStyle/>
          <a:p>
            <a:r>
              <a:rPr lang="es-ES" dirty="0" err="1"/>
              <a:t>Souvent</a:t>
            </a:r>
            <a:r>
              <a:rPr lang="es-ES" dirty="0"/>
              <a:t> les </a:t>
            </a:r>
            <a:r>
              <a:rPr lang="es-ES" dirty="0" err="1"/>
              <a:t>mouvements</a:t>
            </a:r>
            <a:r>
              <a:rPr lang="es-ES" dirty="0"/>
              <a:t> </a:t>
            </a:r>
            <a:r>
              <a:rPr lang="es-ES" dirty="0" err="1"/>
              <a:t>sont</a:t>
            </a:r>
            <a:r>
              <a:rPr lang="es-ES" dirty="0"/>
              <a:t> </a:t>
            </a:r>
            <a:r>
              <a:rPr lang="es-ES" dirty="0" err="1"/>
              <a:t>faits</a:t>
            </a:r>
            <a:r>
              <a:rPr lang="es-ES" dirty="0"/>
              <a:t> </a:t>
            </a:r>
            <a:r>
              <a:rPr lang="es-ES" dirty="0" err="1"/>
              <a:t>dans</a:t>
            </a:r>
            <a:r>
              <a:rPr lang="es-ES" dirty="0"/>
              <a:t> diverses </a:t>
            </a:r>
            <a:r>
              <a:rPr lang="es-ES" dirty="0" err="1"/>
              <a:t>directions</a:t>
            </a:r>
            <a:r>
              <a:rPr lang="es-ES" dirty="0"/>
              <a:t> </a:t>
            </a:r>
            <a:r>
              <a:rPr lang="es-ES" dirty="0" err="1"/>
              <a:t>mais</a:t>
            </a:r>
            <a:r>
              <a:rPr lang="es-ES" dirty="0"/>
              <a:t> par </a:t>
            </a:r>
            <a:r>
              <a:rPr lang="es-ES" dirty="0" err="1"/>
              <a:t>convention</a:t>
            </a:r>
            <a:r>
              <a:rPr lang="es-ES" dirty="0"/>
              <a:t> </a:t>
            </a:r>
            <a:r>
              <a:rPr lang="es-ES" dirty="0" err="1"/>
              <a:t>nous</a:t>
            </a:r>
            <a:r>
              <a:rPr lang="es-ES" dirty="0"/>
              <a:t> </a:t>
            </a:r>
            <a:r>
              <a:rPr lang="es-ES" dirty="0" err="1"/>
              <a:t>avons</a:t>
            </a:r>
            <a:r>
              <a:rPr lang="es-ES" dirty="0"/>
              <a:t> </a:t>
            </a:r>
            <a:r>
              <a:rPr lang="es-ES" dirty="0" err="1"/>
              <a:t>classés</a:t>
            </a:r>
            <a:r>
              <a:rPr lang="es-ES" dirty="0"/>
              <a:t> les </a:t>
            </a:r>
            <a:r>
              <a:rPr lang="es-ES" dirty="0" err="1"/>
              <a:t>mouvements</a:t>
            </a:r>
            <a:r>
              <a:rPr lang="es-ES" dirty="0"/>
              <a:t> de base en </a:t>
            </a:r>
            <a:r>
              <a:rPr lang="es-ES" dirty="0" err="1"/>
              <a:t>six</a:t>
            </a:r>
            <a:r>
              <a:rPr lang="es-ES" dirty="0"/>
              <a:t> </a:t>
            </a:r>
            <a:r>
              <a:rPr lang="es-ES" dirty="0" err="1"/>
              <a:t>types</a:t>
            </a:r>
            <a:r>
              <a:rPr lang="es-ES" dirty="0"/>
              <a:t>.</a:t>
            </a:r>
          </a:p>
        </p:txBody>
      </p:sp>
      <p:sp>
        <p:nvSpPr>
          <p:cNvPr id="10" name="ZoneTexte 9">
            <a:extLst>
              <a:ext uri="{FF2B5EF4-FFF2-40B4-BE49-F238E27FC236}">
                <a16:creationId xmlns:a16="http://schemas.microsoft.com/office/drawing/2014/main" id="{7DD6C44F-2068-363A-0F82-E0DC7A98AF31}"/>
              </a:ext>
            </a:extLst>
          </p:cNvPr>
          <p:cNvSpPr txBox="1"/>
          <p:nvPr/>
        </p:nvSpPr>
        <p:spPr>
          <a:xfrm rot="20813750">
            <a:off x="7059095" y="4208780"/>
            <a:ext cx="2987040" cy="461665"/>
          </a:xfrm>
          <a:prstGeom prst="rect">
            <a:avLst/>
          </a:prstGeom>
          <a:noFill/>
        </p:spPr>
        <p:txBody>
          <a:bodyPr wrap="square" rtlCol="0">
            <a:spAutoFit/>
          </a:bodyPr>
          <a:lstStyle/>
          <a:p>
            <a:r>
              <a:rPr lang="es-ES" sz="2400" dirty="0">
                <a:solidFill>
                  <a:srgbClr val="0070C0"/>
                </a:solidFill>
              </a:rPr>
              <a:t>LA GYM COMMENCE !</a:t>
            </a:r>
          </a:p>
        </p:txBody>
      </p:sp>
      <p:pic>
        <p:nvPicPr>
          <p:cNvPr id="11" name="Image 10">
            <a:extLst>
              <a:ext uri="{FF2B5EF4-FFF2-40B4-BE49-F238E27FC236}">
                <a16:creationId xmlns:a16="http://schemas.microsoft.com/office/drawing/2014/main" id="{15273CAD-8D2E-B20F-1371-21089477FF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275202" y="4663209"/>
            <a:ext cx="1964533" cy="1477329"/>
          </a:xfrm>
          <a:prstGeom prst="rect">
            <a:avLst/>
          </a:prstGeom>
          <a:noFill/>
          <a:ln>
            <a:noFill/>
          </a:ln>
        </p:spPr>
      </p:pic>
      <p:pic>
        <p:nvPicPr>
          <p:cNvPr id="12" name="Image 11">
            <a:extLst>
              <a:ext uri="{FF2B5EF4-FFF2-40B4-BE49-F238E27FC236}">
                <a16:creationId xmlns:a16="http://schemas.microsoft.com/office/drawing/2014/main" id="{4CEC5FEF-71FF-A158-7BB6-E3B71CC6E0F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82162" y="140176"/>
            <a:ext cx="1714500" cy="1714500"/>
          </a:xfrm>
          <a:prstGeom prst="rect">
            <a:avLst/>
          </a:prstGeom>
          <a:noFill/>
          <a:ln>
            <a:noFill/>
          </a:ln>
        </p:spPr>
      </p:pic>
    </p:spTree>
    <p:extLst>
      <p:ext uri="{BB962C8B-B14F-4D97-AF65-F5344CB8AC3E}">
        <p14:creationId xmlns:p14="http://schemas.microsoft.com/office/powerpoint/2010/main" val="399845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F46C8E-1619-DF7E-D834-8E1C20B46FCD}"/>
              </a:ext>
            </a:extLst>
          </p:cNvPr>
          <p:cNvSpPr>
            <a:spLocks noGrp="1"/>
          </p:cNvSpPr>
          <p:nvPr>
            <p:ph type="title"/>
          </p:nvPr>
        </p:nvSpPr>
        <p:spPr/>
        <p:txBody>
          <a:bodyPr/>
          <a:lstStyle/>
          <a:p>
            <a:r>
              <a:rPr lang="es-ES" sz="4000" dirty="0">
                <a:latin typeface="Bahnschrift" panose="020B0502040204020203" pitchFamily="34" charset="0"/>
              </a:rPr>
              <a:t>6 </a:t>
            </a:r>
            <a:r>
              <a:rPr lang="es-ES" sz="4000" dirty="0" err="1">
                <a:latin typeface="Bahnschrift" panose="020B0502040204020203" pitchFamily="34" charset="0"/>
              </a:rPr>
              <a:t>types</a:t>
            </a:r>
            <a:r>
              <a:rPr lang="es-ES" sz="4000" dirty="0">
                <a:latin typeface="Bahnschrift" panose="020B0502040204020203" pitchFamily="34" charset="0"/>
              </a:rPr>
              <a:t> de </a:t>
            </a:r>
            <a:r>
              <a:rPr lang="es-ES" sz="4000" dirty="0" err="1">
                <a:latin typeface="Bahnschrift" panose="020B0502040204020203" pitchFamily="34" charset="0"/>
              </a:rPr>
              <a:t>mouvements</a:t>
            </a:r>
            <a:r>
              <a:rPr lang="es-ES" sz="4000" dirty="0">
                <a:latin typeface="Bahnschrift" panose="020B0502040204020203" pitchFamily="34" charset="0"/>
              </a:rPr>
              <a:t> de base- 3 </a:t>
            </a:r>
            <a:r>
              <a:rPr lang="es-ES" sz="4000" dirty="0" err="1">
                <a:latin typeface="Bahnschrift" panose="020B0502040204020203" pitchFamily="34" charset="0"/>
              </a:rPr>
              <a:t>Plans</a:t>
            </a:r>
            <a:endParaRPr lang="es-ES" sz="4000" dirty="0">
              <a:latin typeface="Bahnschrift" panose="020B0502040204020203" pitchFamily="34" charset="0"/>
            </a:endParaRPr>
          </a:p>
        </p:txBody>
      </p:sp>
      <p:pic>
        <p:nvPicPr>
          <p:cNvPr id="4" name="Espace réservé du contenu 3" descr="3D par mouvements couplés">
            <a:extLst>
              <a:ext uri="{FF2B5EF4-FFF2-40B4-BE49-F238E27FC236}">
                <a16:creationId xmlns:a16="http://schemas.microsoft.com/office/drawing/2014/main" id="{EA362CCE-ADC5-98B8-88D7-FDD68E56D550}"/>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1680" y="1729582"/>
            <a:ext cx="7317105" cy="4777581"/>
          </a:xfrm>
          <a:prstGeom prst="rect">
            <a:avLst/>
          </a:prstGeom>
          <a:noFill/>
          <a:ln>
            <a:noFill/>
          </a:ln>
        </p:spPr>
      </p:pic>
      <p:pic>
        <p:nvPicPr>
          <p:cNvPr id="6" name="Image 5">
            <a:extLst>
              <a:ext uri="{FF2B5EF4-FFF2-40B4-BE49-F238E27FC236}">
                <a16:creationId xmlns:a16="http://schemas.microsoft.com/office/drawing/2014/main" id="{5747D184-640C-5FC3-4BC6-6BD94364A6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34147" y="1605280"/>
            <a:ext cx="1789353" cy="4153566"/>
          </a:xfrm>
          <a:prstGeom prst="rect">
            <a:avLst/>
          </a:prstGeom>
          <a:noFill/>
          <a:ln>
            <a:noFill/>
          </a:ln>
        </p:spPr>
      </p:pic>
    </p:spTree>
    <p:extLst>
      <p:ext uri="{BB962C8B-B14F-4D97-AF65-F5344CB8AC3E}">
        <p14:creationId xmlns:p14="http://schemas.microsoft.com/office/powerpoint/2010/main" val="2303668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0C9FFB-401F-222A-59C6-F3766EF8A1D1}"/>
              </a:ext>
            </a:extLst>
          </p:cNvPr>
          <p:cNvSpPr>
            <a:spLocks noGrp="1"/>
          </p:cNvSpPr>
          <p:nvPr>
            <p:ph type="title"/>
          </p:nvPr>
        </p:nvSpPr>
        <p:spPr>
          <a:xfrm>
            <a:off x="909320" y="184457"/>
            <a:ext cx="10515600" cy="1325563"/>
          </a:xfrm>
        </p:spPr>
        <p:txBody>
          <a:bodyPr/>
          <a:lstStyle/>
          <a:p>
            <a:r>
              <a:rPr lang="es-ES" sz="4000" dirty="0">
                <a:latin typeface="Bahnschrift" panose="020B0502040204020203" pitchFamily="34" charset="0"/>
              </a:rPr>
              <a:t>Plan frontal-</a:t>
            </a:r>
            <a:r>
              <a:rPr lang="es-ES" sz="4000" dirty="0" err="1">
                <a:latin typeface="Bahnschrift" panose="020B0502040204020203" pitchFamily="34" charset="0"/>
              </a:rPr>
              <a:t>Abductions</a:t>
            </a:r>
            <a:r>
              <a:rPr lang="es-ES" sz="4000" dirty="0">
                <a:latin typeface="Bahnschrift" panose="020B0502040204020203" pitchFamily="34" charset="0"/>
              </a:rPr>
              <a:t> / </a:t>
            </a:r>
            <a:r>
              <a:rPr lang="es-ES" sz="4000" dirty="0" err="1">
                <a:latin typeface="Bahnschrift" panose="020B0502040204020203" pitchFamily="34" charset="0"/>
              </a:rPr>
              <a:t>Adductions</a:t>
            </a:r>
            <a:endParaRPr lang="es-ES" sz="4000" dirty="0">
              <a:latin typeface="Bahnschrift" panose="020B0502040204020203" pitchFamily="34" charset="0"/>
            </a:endParaRPr>
          </a:p>
        </p:txBody>
      </p:sp>
      <p:pic>
        <p:nvPicPr>
          <p:cNvPr id="4" name="Image 3">
            <a:extLst>
              <a:ext uri="{FF2B5EF4-FFF2-40B4-BE49-F238E27FC236}">
                <a16:creationId xmlns:a16="http://schemas.microsoft.com/office/drawing/2014/main" id="{824ABA2C-C0F1-AFE7-52CC-A02D986C076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59819" y="1993069"/>
            <a:ext cx="1553649" cy="3606434"/>
          </a:xfrm>
          <a:prstGeom prst="rect">
            <a:avLst/>
          </a:prstGeom>
          <a:noFill/>
          <a:ln>
            <a:noFill/>
          </a:ln>
        </p:spPr>
      </p:pic>
      <p:pic>
        <p:nvPicPr>
          <p:cNvPr id="5" name="Image 4" descr="La FAQ ( questions/réponses ) | La Fed' : Fédération des ...">
            <a:extLst>
              <a:ext uri="{FF2B5EF4-FFF2-40B4-BE49-F238E27FC236}">
                <a16:creationId xmlns:a16="http://schemas.microsoft.com/office/drawing/2014/main" id="{8ED2410F-5497-558A-E8DF-DB48DF82097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22654" y="1715905"/>
            <a:ext cx="4497125" cy="4957638"/>
          </a:xfrm>
          <a:prstGeom prst="rect">
            <a:avLst/>
          </a:prstGeom>
          <a:noFill/>
          <a:ln>
            <a:noFill/>
          </a:ln>
        </p:spPr>
      </p:pic>
      <p:pic>
        <p:nvPicPr>
          <p:cNvPr id="6" name="Espace réservé du contenu 3" descr="3D par mouvements couplés">
            <a:extLst>
              <a:ext uri="{FF2B5EF4-FFF2-40B4-BE49-F238E27FC236}">
                <a16:creationId xmlns:a16="http://schemas.microsoft.com/office/drawing/2014/main" id="{178E401C-6E80-056B-229C-370A64C834A6}"/>
              </a:ext>
            </a:extLst>
          </p:cNvPr>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219779" y="1436785"/>
            <a:ext cx="3649345" cy="2359501"/>
          </a:xfrm>
          <a:prstGeom prst="rect">
            <a:avLst/>
          </a:prstGeom>
          <a:noFill/>
          <a:ln>
            <a:noFill/>
          </a:ln>
        </p:spPr>
      </p:pic>
      <p:pic>
        <p:nvPicPr>
          <p:cNvPr id="8" name="Image 7">
            <a:extLst>
              <a:ext uri="{FF2B5EF4-FFF2-40B4-BE49-F238E27FC236}">
                <a16:creationId xmlns:a16="http://schemas.microsoft.com/office/drawing/2014/main" id="{DB9D0C93-1146-FA54-DB73-31B0B317AD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6001" y="4486843"/>
            <a:ext cx="2312443" cy="2186700"/>
          </a:xfrm>
          <a:prstGeom prst="rect">
            <a:avLst/>
          </a:prstGeom>
        </p:spPr>
      </p:pic>
      <p:pic>
        <p:nvPicPr>
          <p:cNvPr id="9" name="Image 8">
            <a:extLst>
              <a:ext uri="{FF2B5EF4-FFF2-40B4-BE49-F238E27FC236}">
                <a16:creationId xmlns:a16="http://schemas.microsoft.com/office/drawing/2014/main" id="{915403F9-FEF0-FCEA-05F1-EFC6F747904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116093" y="390342"/>
            <a:ext cx="1154461" cy="868155"/>
          </a:xfrm>
          <a:prstGeom prst="rect">
            <a:avLst/>
          </a:prstGeom>
          <a:noFill/>
          <a:ln>
            <a:noFill/>
          </a:ln>
        </p:spPr>
      </p:pic>
    </p:spTree>
    <p:extLst>
      <p:ext uri="{BB962C8B-B14F-4D97-AF65-F5344CB8AC3E}">
        <p14:creationId xmlns:p14="http://schemas.microsoft.com/office/powerpoint/2010/main" val="1306450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5602F6-3FD8-C604-0E78-5915E2B674AB}"/>
              </a:ext>
            </a:extLst>
          </p:cNvPr>
          <p:cNvSpPr>
            <a:spLocks noGrp="1"/>
          </p:cNvSpPr>
          <p:nvPr>
            <p:ph type="title"/>
          </p:nvPr>
        </p:nvSpPr>
        <p:spPr/>
        <p:txBody>
          <a:bodyPr/>
          <a:lstStyle/>
          <a:p>
            <a:r>
              <a:rPr lang="es-ES" sz="4000" dirty="0">
                <a:latin typeface="Bahnschrift" panose="020B0502040204020203" pitchFamily="34" charset="0"/>
              </a:rPr>
              <a:t>Plan sagital-</a:t>
            </a:r>
            <a:r>
              <a:rPr lang="es-ES" sz="4000" dirty="0" err="1">
                <a:latin typeface="Bahnschrift" panose="020B0502040204020203" pitchFamily="34" charset="0"/>
              </a:rPr>
              <a:t>Flexions</a:t>
            </a:r>
            <a:r>
              <a:rPr lang="es-ES" sz="4000" dirty="0">
                <a:latin typeface="Bahnschrift" panose="020B0502040204020203" pitchFamily="34" charset="0"/>
              </a:rPr>
              <a:t> / </a:t>
            </a:r>
            <a:r>
              <a:rPr lang="es-ES" sz="4000" dirty="0" err="1">
                <a:latin typeface="Bahnschrift" panose="020B0502040204020203" pitchFamily="34" charset="0"/>
              </a:rPr>
              <a:t>Extensions</a:t>
            </a:r>
            <a:endParaRPr lang="es-ES" sz="4000" dirty="0">
              <a:latin typeface="Bahnschrift" panose="020B0502040204020203" pitchFamily="34" charset="0"/>
            </a:endParaRPr>
          </a:p>
        </p:txBody>
      </p:sp>
      <p:pic>
        <p:nvPicPr>
          <p:cNvPr id="4" name="Espace réservé du contenu 3" descr="3D par mouvements couplés">
            <a:extLst>
              <a:ext uri="{FF2B5EF4-FFF2-40B4-BE49-F238E27FC236}">
                <a16:creationId xmlns:a16="http://schemas.microsoft.com/office/drawing/2014/main" id="{3A300CFD-9A35-3B82-5A9C-58DE1BC87462}"/>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30419" y="1802448"/>
            <a:ext cx="3141345" cy="2491581"/>
          </a:xfrm>
          <a:prstGeom prst="rect">
            <a:avLst/>
          </a:prstGeom>
          <a:noFill/>
          <a:ln>
            <a:noFill/>
          </a:ln>
        </p:spPr>
      </p:pic>
      <p:pic>
        <p:nvPicPr>
          <p:cNvPr id="5" name="Image 4">
            <a:extLst>
              <a:ext uri="{FF2B5EF4-FFF2-40B4-BE49-F238E27FC236}">
                <a16:creationId xmlns:a16="http://schemas.microsoft.com/office/drawing/2014/main" id="{13954C0A-3C6F-28FF-AAD1-34A4C3E4AC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8903" y="1950903"/>
            <a:ext cx="1273526" cy="2956194"/>
          </a:xfrm>
          <a:prstGeom prst="rect">
            <a:avLst/>
          </a:prstGeom>
          <a:noFill/>
          <a:ln>
            <a:noFill/>
          </a:ln>
        </p:spPr>
      </p:pic>
      <p:pic>
        <p:nvPicPr>
          <p:cNvPr id="6" name="Image 5">
            <a:extLst>
              <a:ext uri="{FF2B5EF4-FFF2-40B4-BE49-F238E27FC236}">
                <a16:creationId xmlns:a16="http://schemas.microsoft.com/office/drawing/2014/main" id="{A01B30A4-F0F3-DE8F-8A89-9BA9ACDABB3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02604" y="1573962"/>
            <a:ext cx="3797472" cy="1971764"/>
          </a:xfrm>
          <a:prstGeom prst="rect">
            <a:avLst/>
          </a:prstGeom>
          <a:noFill/>
          <a:ln>
            <a:noFill/>
          </a:ln>
        </p:spPr>
      </p:pic>
      <p:sp>
        <p:nvSpPr>
          <p:cNvPr id="7" name="ZoneTexte 6">
            <a:extLst>
              <a:ext uri="{FF2B5EF4-FFF2-40B4-BE49-F238E27FC236}">
                <a16:creationId xmlns:a16="http://schemas.microsoft.com/office/drawing/2014/main" id="{206E60B6-449B-BF62-D390-05BC7A372D2D}"/>
              </a:ext>
            </a:extLst>
          </p:cNvPr>
          <p:cNvSpPr txBox="1"/>
          <p:nvPr/>
        </p:nvSpPr>
        <p:spPr>
          <a:xfrm>
            <a:off x="7609840" y="4809715"/>
            <a:ext cx="1940560" cy="1200329"/>
          </a:xfrm>
          <a:prstGeom prst="rect">
            <a:avLst/>
          </a:prstGeom>
          <a:noFill/>
        </p:spPr>
        <p:txBody>
          <a:bodyPr wrap="square" rtlCol="0">
            <a:spAutoFit/>
          </a:bodyPr>
          <a:lstStyle/>
          <a:p>
            <a:r>
              <a:rPr lang="es-ES" dirty="0" err="1"/>
              <a:t>Flexion</a:t>
            </a:r>
            <a:r>
              <a:rPr lang="es-ES" dirty="0"/>
              <a:t>: avance</a:t>
            </a:r>
          </a:p>
          <a:p>
            <a:r>
              <a:rPr lang="es-ES" dirty="0" err="1"/>
              <a:t>Extension</a:t>
            </a:r>
            <a:r>
              <a:rPr lang="es-ES" dirty="0"/>
              <a:t>: recule</a:t>
            </a:r>
          </a:p>
          <a:p>
            <a:endParaRPr lang="es-ES" dirty="0"/>
          </a:p>
          <a:p>
            <a:r>
              <a:rPr lang="es-ES" dirty="0" err="1"/>
              <a:t>Exception</a:t>
            </a:r>
            <a:r>
              <a:rPr lang="es-ES" dirty="0"/>
              <a:t>: GENOU</a:t>
            </a:r>
          </a:p>
        </p:txBody>
      </p:sp>
      <p:pic>
        <p:nvPicPr>
          <p:cNvPr id="8" name="Espace réservé du contenu 5" descr="Plans et mouvements utilisés en anatomie macroscopique">
            <a:extLst>
              <a:ext uri="{FF2B5EF4-FFF2-40B4-BE49-F238E27FC236}">
                <a16:creationId xmlns:a16="http://schemas.microsoft.com/office/drawing/2014/main" id="{54A6F5D4-7AE8-AAD1-EAA2-C49A5566C551}"/>
              </a:ext>
            </a:extLst>
          </p:cNvPr>
          <p:cNvPicPr>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981118" y="3942079"/>
            <a:ext cx="3797472" cy="2552639"/>
          </a:xfrm>
          <a:prstGeom prst="rect">
            <a:avLst/>
          </a:prstGeom>
          <a:noFill/>
          <a:ln>
            <a:noFill/>
          </a:ln>
        </p:spPr>
      </p:pic>
      <p:pic>
        <p:nvPicPr>
          <p:cNvPr id="9" name="Image 8">
            <a:extLst>
              <a:ext uri="{FF2B5EF4-FFF2-40B4-BE49-F238E27FC236}">
                <a16:creationId xmlns:a16="http://schemas.microsoft.com/office/drawing/2014/main" id="{347126A8-9FC3-2478-7DC1-9DAA8E1CE3E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779344" y="365125"/>
            <a:ext cx="1081696" cy="813435"/>
          </a:xfrm>
          <a:prstGeom prst="rect">
            <a:avLst/>
          </a:prstGeom>
          <a:noFill/>
          <a:ln>
            <a:noFill/>
          </a:ln>
        </p:spPr>
      </p:pic>
    </p:spTree>
    <p:extLst>
      <p:ext uri="{BB962C8B-B14F-4D97-AF65-F5344CB8AC3E}">
        <p14:creationId xmlns:p14="http://schemas.microsoft.com/office/powerpoint/2010/main" val="2171617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FA7187-B408-12E5-5CE0-E816DFA5B390}"/>
              </a:ext>
            </a:extLst>
          </p:cNvPr>
          <p:cNvSpPr>
            <a:spLocks noGrp="1"/>
          </p:cNvSpPr>
          <p:nvPr>
            <p:ph type="title"/>
          </p:nvPr>
        </p:nvSpPr>
        <p:spPr>
          <a:xfrm>
            <a:off x="767080" y="151368"/>
            <a:ext cx="10515600" cy="1325563"/>
          </a:xfrm>
        </p:spPr>
        <p:txBody>
          <a:bodyPr/>
          <a:lstStyle/>
          <a:p>
            <a:r>
              <a:rPr lang="es-ES" sz="4000" dirty="0">
                <a:latin typeface="Bahnschrift" panose="020B0502040204020203" pitchFamily="34" charset="0"/>
              </a:rPr>
              <a:t>Plan transversal-</a:t>
            </a:r>
            <a:r>
              <a:rPr lang="es-ES" sz="4000" dirty="0" err="1">
                <a:latin typeface="Bahnschrift" panose="020B0502040204020203" pitchFamily="34" charset="0"/>
              </a:rPr>
              <a:t>Rotations</a:t>
            </a:r>
            <a:endParaRPr lang="es-ES" sz="4000" dirty="0">
              <a:latin typeface="Bahnschrift" panose="020B0502040204020203" pitchFamily="34" charset="0"/>
            </a:endParaRPr>
          </a:p>
        </p:txBody>
      </p:sp>
      <p:pic>
        <p:nvPicPr>
          <p:cNvPr id="4" name="Espace réservé du contenu 3" descr="3D par mouvements couplés">
            <a:extLst>
              <a:ext uri="{FF2B5EF4-FFF2-40B4-BE49-F238E27FC236}">
                <a16:creationId xmlns:a16="http://schemas.microsoft.com/office/drawing/2014/main" id="{1FE018AC-3921-D905-E6AB-71BEABB72078}"/>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5581014" y="1476931"/>
            <a:ext cx="3649345" cy="2359501"/>
          </a:xfrm>
          <a:prstGeom prst="rect">
            <a:avLst/>
          </a:prstGeom>
          <a:noFill/>
          <a:ln>
            <a:noFill/>
          </a:ln>
        </p:spPr>
      </p:pic>
      <p:pic>
        <p:nvPicPr>
          <p:cNvPr id="5" name="Espace réservé du contenu 4">
            <a:extLst>
              <a:ext uri="{FF2B5EF4-FFF2-40B4-BE49-F238E27FC236}">
                <a16:creationId xmlns:a16="http://schemas.microsoft.com/office/drawing/2014/main" id="{D013D6EB-6662-D49F-1151-DB8A7547416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562462" y="2448322"/>
            <a:ext cx="1400175" cy="3257550"/>
          </a:xfrm>
          <a:prstGeom prst="rect">
            <a:avLst/>
          </a:prstGeom>
          <a:noFill/>
          <a:ln>
            <a:noFill/>
          </a:ln>
        </p:spPr>
      </p:pic>
      <p:pic>
        <p:nvPicPr>
          <p:cNvPr id="6" name="Image 5" descr="Plans sagittal, frontal et transversal: mouvements et exercices">
            <a:extLst>
              <a:ext uri="{FF2B5EF4-FFF2-40B4-BE49-F238E27FC236}">
                <a16:creationId xmlns:a16="http://schemas.microsoft.com/office/drawing/2014/main" id="{7A8D2E69-8CC4-DD3E-7A9E-74C1588AA5A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74458" y="1690688"/>
            <a:ext cx="3174365" cy="2183762"/>
          </a:xfrm>
          <a:prstGeom prst="rect">
            <a:avLst/>
          </a:prstGeom>
          <a:noFill/>
          <a:ln>
            <a:noFill/>
          </a:ln>
        </p:spPr>
      </p:pic>
      <p:sp>
        <p:nvSpPr>
          <p:cNvPr id="7" name="ZoneTexte 6">
            <a:extLst>
              <a:ext uri="{FF2B5EF4-FFF2-40B4-BE49-F238E27FC236}">
                <a16:creationId xmlns:a16="http://schemas.microsoft.com/office/drawing/2014/main" id="{C77FA175-A012-A994-28BB-62C51DA54262}"/>
              </a:ext>
            </a:extLst>
          </p:cNvPr>
          <p:cNvSpPr txBox="1"/>
          <p:nvPr/>
        </p:nvSpPr>
        <p:spPr>
          <a:xfrm>
            <a:off x="4135120" y="4714240"/>
            <a:ext cx="4064000" cy="646331"/>
          </a:xfrm>
          <a:prstGeom prst="rect">
            <a:avLst/>
          </a:prstGeom>
          <a:noFill/>
        </p:spPr>
        <p:txBody>
          <a:bodyPr wrap="square" rtlCol="0">
            <a:spAutoFit/>
          </a:bodyPr>
          <a:lstStyle/>
          <a:p>
            <a:r>
              <a:rPr lang="es-ES" dirty="0" err="1"/>
              <a:t>Pour</a:t>
            </a:r>
            <a:r>
              <a:rPr lang="es-ES" dirty="0"/>
              <a:t> le </a:t>
            </a:r>
            <a:r>
              <a:rPr lang="es-ES" dirty="0" err="1"/>
              <a:t>tronc</a:t>
            </a:r>
            <a:r>
              <a:rPr lang="es-ES" dirty="0"/>
              <a:t> les </a:t>
            </a:r>
            <a:r>
              <a:rPr lang="es-ES" dirty="0" err="1"/>
              <a:t>rotations</a:t>
            </a:r>
            <a:r>
              <a:rPr lang="es-ES" dirty="0"/>
              <a:t> </a:t>
            </a:r>
            <a:r>
              <a:rPr lang="es-ES" dirty="0" err="1"/>
              <a:t>s’effectuent</a:t>
            </a:r>
            <a:r>
              <a:rPr lang="es-ES" dirty="0"/>
              <a:t> </a:t>
            </a:r>
            <a:r>
              <a:rPr lang="es-ES" dirty="0" err="1"/>
              <a:t>ou</a:t>
            </a:r>
            <a:r>
              <a:rPr lang="es-ES" dirty="0"/>
              <a:t> à </a:t>
            </a:r>
            <a:r>
              <a:rPr lang="es-ES" dirty="0" err="1"/>
              <a:t>droite</a:t>
            </a:r>
            <a:r>
              <a:rPr lang="es-ES" dirty="0"/>
              <a:t> </a:t>
            </a:r>
            <a:r>
              <a:rPr lang="es-ES" dirty="0" err="1"/>
              <a:t>ou</a:t>
            </a:r>
            <a:r>
              <a:rPr lang="es-ES" dirty="0"/>
              <a:t> à gauche</a:t>
            </a:r>
          </a:p>
        </p:txBody>
      </p:sp>
      <p:pic>
        <p:nvPicPr>
          <p:cNvPr id="8" name="Image 7">
            <a:extLst>
              <a:ext uri="{FF2B5EF4-FFF2-40B4-BE49-F238E27FC236}">
                <a16:creationId xmlns:a16="http://schemas.microsoft.com/office/drawing/2014/main" id="{0DAC6142-1707-E3C3-4C35-04A891C3B61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19780592">
            <a:off x="9679422" y="398667"/>
            <a:ext cx="1171914" cy="881280"/>
          </a:xfrm>
          <a:prstGeom prst="rect">
            <a:avLst/>
          </a:prstGeom>
          <a:noFill/>
          <a:ln>
            <a:noFill/>
          </a:ln>
        </p:spPr>
      </p:pic>
    </p:spTree>
    <p:extLst>
      <p:ext uri="{BB962C8B-B14F-4D97-AF65-F5344CB8AC3E}">
        <p14:creationId xmlns:p14="http://schemas.microsoft.com/office/powerpoint/2010/main" val="2788986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6EEB25-62C3-5C9E-B741-C377FBFDF138}"/>
              </a:ext>
            </a:extLst>
          </p:cNvPr>
          <p:cNvSpPr>
            <a:spLocks noGrp="1"/>
          </p:cNvSpPr>
          <p:nvPr>
            <p:ph type="title"/>
          </p:nvPr>
        </p:nvSpPr>
        <p:spPr>
          <a:xfrm>
            <a:off x="1386840" y="1161017"/>
            <a:ext cx="10515600" cy="1325563"/>
          </a:xfrm>
        </p:spPr>
        <p:txBody>
          <a:bodyPr/>
          <a:lstStyle/>
          <a:p>
            <a:r>
              <a:rPr lang="es-ES" sz="4000" dirty="0" err="1">
                <a:latin typeface="Bahnschrift" panose="020B0502040204020203" pitchFamily="34" charset="0"/>
              </a:rPr>
              <a:t>Situations</a:t>
            </a:r>
            <a:r>
              <a:rPr lang="es-ES" sz="4000" dirty="0">
                <a:latin typeface="Bahnschrift" panose="020B0502040204020203" pitchFamily="34" charset="0"/>
              </a:rPr>
              <a:t> </a:t>
            </a:r>
            <a:r>
              <a:rPr lang="es-ES" sz="4000" dirty="0" err="1">
                <a:latin typeface="Bahnschrift" panose="020B0502040204020203" pitchFamily="34" charset="0"/>
              </a:rPr>
              <a:t>spéciales</a:t>
            </a:r>
            <a:endParaRPr lang="es-ES" sz="4000" dirty="0">
              <a:latin typeface="Bahnschrift" panose="020B0502040204020203" pitchFamily="34" charset="0"/>
            </a:endParaRPr>
          </a:p>
        </p:txBody>
      </p:sp>
      <p:pic>
        <p:nvPicPr>
          <p:cNvPr id="4" name="Picture 4" descr="Arm supination and pronation vector illustration. Labeled anatomical  scheme. Medical diagram with inner bones and joints. Compared palm  posterior and anterior. Hand rotation movement biological terms.">
            <a:extLst>
              <a:ext uri="{FF2B5EF4-FFF2-40B4-BE49-F238E27FC236}">
                <a16:creationId xmlns:a16="http://schemas.microsoft.com/office/drawing/2014/main" id="{E9B83C87-4483-49F4-AB8F-1D6BD8D7A95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56080" y="2147326"/>
            <a:ext cx="2855595" cy="398280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Attitude Posturale - Conseils">
            <a:extLst>
              <a:ext uri="{FF2B5EF4-FFF2-40B4-BE49-F238E27FC236}">
                <a16:creationId xmlns:a16="http://schemas.microsoft.com/office/drawing/2014/main" id="{3AFD5C13-5EAA-519C-315A-71C9905E8B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2289" y="202705"/>
            <a:ext cx="3405258" cy="26230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You should keep your scapula fully protracted during the Push-Up&quot; is BS +  other myths related to the scapular position in the context of upper body  bodyweight exercises : r/bodyweightfitness">
            <a:extLst>
              <a:ext uri="{FF2B5EF4-FFF2-40B4-BE49-F238E27FC236}">
                <a16:creationId xmlns:a16="http://schemas.microsoft.com/office/drawing/2014/main" id="{6DB52259-A54B-D14F-E722-1B2FC355F9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2127" y="2545396"/>
            <a:ext cx="5212079" cy="352591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1C434ABC-AF74-E2E3-0DA3-C42797D85A3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20510555">
            <a:off x="647397" y="386495"/>
            <a:ext cx="1143154" cy="859652"/>
          </a:xfrm>
          <a:prstGeom prst="rect">
            <a:avLst/>
          </a:prstGeom>
          <a:noFill/>
          <a:ln>
            <a:noFill/>
          </a:ln>
        </p:spPr>
      </p:pic>
    </p:spTree>
    <p:extLst>
      <p:ext uri="{BB962C8B-B14F-4D97-AF65-F5344CB8AC3E}">
        <p14:creationId xmlns:p14="http://schemas.microsoft.com/office/powerpoint/2010/main" val="1797980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6910B0-49ED-D653-B1C1-E50C8DB1914B}"/>
              </a:ext>
            </a:extLst>
          </p:cNvPr>
          <p:cNvSpPr>
            <a:spLocks noGrp="1"/>
          </p:cNvSpPr>
          <p:nvPr>
            <p:ph type="title"/>
          </p:nvPr>
        </p:nvSpPr>
        <p:spPr>
          <a:xfrm>
            <a:off x="904239" y="501592"/>
            <a:ext cx="10515600" cy="1111079"/>
          </a:xfrm>
        </p:spPr>
        <p:txBody>
          <a:bodyPr>
            <a:normAutofit/>
          </a:bodyPr>
          <a:lstStyle/>
          <a:p>
            <a:r>
              <a:rPr lang="es-ES" sz="3600" dirty="0">
                <a:latin typeface="Bahnschrift" panose="020B0502040204020203" pitchFamily="34" charset="0"/>
              </a:rPr>
              <a:t>Et si </a:t>
            </a:r>
            <a:r>
              <a:rPr lang="es-ES" sz="3600" dirty="0" err="1">
                <a:latin typeface="Bahnschrift" panose="020B0502040204020203" pitchFamily="34" charset="0"/>
              </a:rPr>
              <a:t>on</a:t>
            </a:r>
            <a:r>
              <a:rPr lang="es-ES" sz="3600" dirty="0">
                <a:latin typeface="Bahnschrift" panose="020B0502040204020203" pitchFamily="34" charset="0"/>
              </a:rPr>
              <a:t> </a:t>
            </a:r>
            <a:r>
              <a:rPr lang="es-ES" sz="3600" dirty="0" err="1">
                <a:latin typeface="Bahnschrift" panose="020B0502040204020203" pitchFamily="34" charset="0"/>
              </a:rPr>
              <a:t>parlait</a:t>
            </a:r>
            <a:r>
              <a:rPr lang="es-ES" sz="3600" dirty="0">
                <a:latin typeface="Bahnschrift" panose="020B0502040204020203" pitchFamily="34" charset="0"/>
              </a:rPr>
              <a:t> </a:t>
            </a:r>
            <a:r>
              <a:rPr lang="es-ES" sz="3600" dirty="0" err="1">
                <a:latin typeface="Bahnschrift" panose="020B0502040204020203" pitchFamily="34" charset="0"/>
              </a:rPr>
              <a:t>aussi</a:t>
            </a:r>
            <a:r>
              <a:rPr lang="es-ES" sz="3600" dirty="0">
                <a:latin typeface="Bahnschrift" panose="020B0502040204020203" pitchFamily="34" charset="0"/>
              </a:rPr>
              <a:t> des </a:t>
            </a:r>
            <a:r>
              <a:rPr lang="es-ES" sz="3600" dirty="0" err="1">
                <a:latin typeface="Bahnschrift" panose="020B0502040204020203" pitchFamily="34" charset="0"/>
              </a:rPr>
              <a:t>muscles</a:t>
            </a:r>
            <a:r>
              <a:rPr lang="es-ES" sz="3600" dirty="0">
                <a:latin typeface="Bahnschrift" panose="020B0502040204020203" pitchFamily="34" charset="0"/>
              </a:rPr>
              <a:t> </a:t>
            </a:r>
            <a:r>
              <a:rPr lang="es-ES" sz="3600" dirty="0" err="1">
                <a:latin typeface="Bahnschrift" panose="020B0502040204020203" pitchFamily="34" charset="0"/>
              </a:rPr>
              <a:t>trapèze</a:t>
            </a:r>
            <a:r>
              <a:rPr lang="es-ES" sz="3600" dirty="0">
                <a:latin typeface="Bahnschrift" panose="020B0502040204020203" pitchFamily="34" charset="0"/>
              </a:rPr>
              <a:t> et SCM?</a:t>
            </a:r>
          </a:p>
        </p:txBody>
      </p:sp>
      <p:sp>
        <p:nvSpPr>
          <p:cNvPr id="3" name="Espace réservé du contenu 2">
            <a:extLst>
              <a:ext uri="{FF2B5EF4-FFF2-40B4-BE49-F238E27FC236}">
                <a16:creationId xmlns:a16="http://schemas.microsoft.com/office/drawing/2014/main" id="{C5E4EF82-6DEF-58C3-831A-EC3CC4854423}"/>
              </a:ext>
            </a:extLst>
          </p:cNvPr>
          <p:cNvSpPr>
            <a:spLocks noGrp="1"/>
          </p:cNvSpPr>
          <p:nvPr>
            <p:ph idx="1"/>
          </p:nvPr>
        </p:nvSpPr>
        <p:spPr>
          <a:xfrm>
            <a:off x="838200" y="3428999"/>
            <a:ext cx="10515600" cy="3063875"/>
          </a:xfrm>
        </p:spPr>
        <p:txBody>
          <a:bodyPr>
            <a:normAutofit lnSpcReduction="10000"/>
          </a:bodyPr>
          <a:lstStyle/>
          <a:p>
            <a:pPr>
              <a:lnSpc>
                <a:spcPct val="107000"/>
              </a:lnSpc>
              <a:spcAft>
                <a:spcPts val="800"/>
              </a:spcAft>
            </a:pPr>
            <a:r>
              <a:rPr lang="fr-FR" sz="1800" dirty="0">
                <a:effectLst/>
                <a:latin typeface="Calibri" panose="020F0502020204030204" pitchFamily="34" charset="0"/>
                <a:ea typeface="Calibri" panose="020F0502020204030204" pitchFamily="34" charset="0"/>
                <a:cs typeface="Arial" panose="020B0604020202020204" pitchFamily="34" charset="0"/>
              </a:rPr>
              <a:t>Chien-chat</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1800" dirty="0" err="1">
                <a:effectLst/>
                <a:latin typeface="Calibri" panose="020F0502020204030204" pitchFamily="34" charset="0"/>
                <a:ea typeface="Calibri" panose="020F0502020204030204" pitchFamily="34" charset="0"/>
                <a:cs typeface="Arial" panose="020B0604020202020204" pitchFamily="34" charset="0"/>
              </a:rPr>
              <a:t>Garudasana</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1800" dirty="0" err="1">
                <a:effectLst/>
                <a:latin typeface="Calibri" panose="020F0502020204030204" pitchFamily="34" charset="0"/>
                <a:ea typeface="Calibri" panose="020F0502020204030204" pitchFamily="34" charset="0"/>
                <a:cs typeface="Arial" panose="020B0604020202020204" pitchFamily="34" charset="0"/>
              </a:rPr>
              <a:t>Gomukhana</a:t>
            </a:r>
            <a:r>
              <a:rPr lang="fr-FR" sz="1800" dirty="0">
                <a:effectLst/>
                <a:latin typeface="Calibri" panose="020F0502020204030204" pitchFamily="34" charset="0"/>
                <a:ea typeface="Calibri" panose="020F0502020204030204" pitchFamily="34" charset="0"/>
                <a:cs typeface="Arial" panose="020B0604020202020204" pitchFamily="34" charset="0"/>
              </a:rPr>
              <a:t> tête de vache</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1800" dirty="0" err="1">
                <a:effectLst/>
                <a:latin typeface="Calibri" panose="020F0502020204030204" pitchFamily="34" charset="0"/>
                <a:ea typeface="Calibri" panose="020F0502020204030204" pitchFamily="34" charset="0"/>
                <a:cs typeface="Arial" panose="020B0604020202020204" pitchFamily="34" charset="0"/>
              </a:rPr>
              <a:t>Uttanasana</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1800" dirty="0" err="1">
                <a:effectLst/>
                <a:latin typeface="Calibri" panose="020F0502020204030204" pitchFamily="34" charset="0"/>
                <a:ea typeface="Calibri" panose="020F0502020204030204" pitchFamily="34" charset="0"/>
                <a:cs typeface="Arial" panose="020B0604020202020204" pitchFamily="34" charset="0"/>
              </a:rPr>
              <a:t>Purvottanasana</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s-ES" sz="1800" dirty="0" err="1">
                <a:effectLst/>
                <a:latin typeface="Calibri" panose="020F0502020204030204" pitchFamily="34" charset="0"/>
                <a:ea typeface="Calibri" panose="020F0502020204030204" pitchFamily="34" charset="0"/>
                <a:cs typeface="Arial" panose="020B0604020202020204" pitchFamily="34" charset="0"/>
              </a:rPr>
              <a:t>Utthita</a:t>
            </a:r>
            <a:r>
              <a:rPr lang="es-ES" sz="1800" dirty="0">
                <a:effectLst/>
                <a:latin typeface="Calibri" panose="020F0502020204030204" pitchFamily="34" charset="0"/>
                <a:ea typeface="Calibri" panose="020F0502020204030204" pitchFamily="34" charset="0"/>
                <a:cs typeface="Arial" panose="020B0604020202020204" pitchFamily="34" charset="0"/>
              </a:rPr>
              <a:t> </a:t>
            </a:r>
            <a:r>
              <a:rPr lang="es-ES" sz="1800" dirty="0" err="1">
                <a:effectLst/>
                <a:latin typeface="Calibri" panose="020F0502020204030204" pitchFamily="34" charset="0"/>
                <a:ea typeface="Calibri" panose="020F0502020204030204" pitchFamily="34" charset="0"/>
                <a:cs typeface="Arial" panose="020B0604020202020204" pitchFamily="34" charset="0"/>
              </a:rPr>
              <a:t>trikonasana</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endParaRPr lang="es-ES" dirty="0"/>
          </a:p>
        </p:txBody>
      </p:sp>
      <p:pic>
        <p:nvPicPr>
          <p:cNvPr id="8" name="Image 7">
            <a:extLst>
              <a:ext uri="{FF2B5EF4-FFF2-40B4-BE49-F238E27FC236}">
                <a16:creationId xmlns:a16="http://schemas.microsoft.com/office/drawing/2014/main" id="{6D30BF7E-FFDF-0F15-5D5A-29DFF29DB3E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95323" y="1516421"/>
            <a:ext cx="2159000" cy="2081893"/>
          </a:xfrm>
          <a:prstGeom prst="rect">
            <a:avLst/>
          </a:prstGeom>
          <a:noFill/>
          <a:ln>
            <a:noFill/>
          </a:ln>
        </p:spPr>
      </p:pic>
      <p:pic>
        <p:nvPicPr>
          <p:cNvPr id="10" name="Image 9" descr="Yoga en casa Semana 5 Atiende al Pranayama">
            <a:extLst>
              <a:ext uri="{FF2B5EF4-FFF2-40B4-BE49-F238E27FC236}">
                <a16:creationId xmlns:a16="http://schemas.microsoft.com/office/drawing/2014/main" id="{A67031C1-C173-FC3E-EFE7-159FA886A0A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87597" y="1334406"/>
            <a:ext cx="1734185" cy="2608105"/>
          </a:xfrm>
          <a:prstGeom prst="rect">
            <a:avLst/>
          </a:prstGeom>
          <a:noFill/>
          <a:ln>
            <a:noFill/>
          </a:ln>
        </p:spPr>
      </p:pic>
      <p:pic>
        <p:nvPicPr>
          <p:cNvPr id="11" name="Image 10" descr="estiramientos, hombros, mejorar, eficacia, carrera">
            <a:extLst>
              <a:ext uri="{FF2B5EF4-FFF2-40B4-BE49-F238E27FC236}">
                <a16:creationId xmlns:a16="http://schemas.microsoft.com/office/drawing/2014/main" id="{478D2693-A822-DB8D-8874-C62CE2C96B0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57788" y="1334406"/>
            <a:ext cx="2266814" cy="2249805"/>
          </a:xfrm>
          <a:prstGeom prst="rect">
            <a:avLst/>
          </a:prstGeom>
          <a:noFill/>
          <a:ln>
            <a:noFill/>
          </a:ln>
        </p:spPr>
      </p:pic>
      <p:pic>
        <p:nvPicPr>
          <p:cNvPr id="12" name="Image 11" descr="POSTURAS: UTTANASANA – Yoga Notebook">
            <a:extLst>
              <a:ext uri="{FF2B5EF4-FFF2-40B4-BE49-F238E27FC236}">
                <a16:creationId xmlns:a16="http://schemas.microsoft.com/office/drawing/2014/main" id="{EB357042-FC48-64D0-A612-97026E0CF9F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68418" y="3734780"/>
            <a:ext cx="1734185" cy="2621628"/>
          </a:xfrm>
          <a:prstGeom prst="rect">
            <a:avLst/>
          </a:prstGeom>
          <a:noFill/>
          <a:ln>
            <a:noFill/>
          </a:ln>
        </p:spPr>
      </p:pic>
      <p:pic>
        <p:nvPicPr>
          <p:cNvPr id="13" name="Image 12">
            <a:extLst>
              <a:ext uri="{FF2B5EF4-FFF2-40B4-BE49-F238E27FC236}">
                <a16:creationId xmlns:a16="http://schemas.microsoft.com/office/drawing/2014/main" id="{DCC4F51D-EB59-C62E-CBA6-9A701AD6737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04757" y="4198032"/>
            <a:ext cx="2499864" cy="1325562"/>
          </a:xfrm>
          <a:prstGeom prst="rect">
            <a:avLst/>
          </a:prstGeom>
          <a:noFill/>
          <a:ln>
            <a:noFill/>
          </a:ln>
        </p:spPr>
      </p:pic>
      <p:pic>
        <p:nvPicPr>
          <p:cNvPr id="14" name="Image 13">
            <a:extLst>
              <a:ext uri="{FF2B5EF4-FFF2-40B4-BE49-F238E27FC236}">
                <a16:creationId xmlns:a16="http://schemas.microsoft.com/office/drawing/2014/main" id="{46E6C250-FD0B-341B-D8CF-C7340C900D5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032821" y="4274730"/>
            <a:ext cx="2286000" cy="1714500"/>
          </a:xfrm>
          <a:prstGeom prst="rect">
            <a:avLst/>
          </a:prstGeom>
          <a:noFill/>
          <a:ln>
            <a:noFill/>
          </a:ln>
        </p:spPr>
      </p:pic>
      <p:pic>
        <p:nvPicPr>
          <p:cNvPr id="15" name="Espace réservé du contenu 3">
            <a:extLst>
              <a:ext uri="{FF2B5EF4-FFF2-40B4-BE49-F238E27FC236}">
                <a16:creationId xmlns:a16="http://schemas.microsoft.com/office/drawing/2014/main" id="{CD6F65B3-A585-8AE2-CFF3-74E50386846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39441" y="1622007"/>
            <a:ext cx="1362368" cy="1362368"/>
          </a:xfrm>
          <a:prstGeom prst="rect">
            <a:avLst/>
          </a:prstGeom>
          <a:noFill/>
          <a:ln>
            <a:noFill/>
          </a:ln>
        </p:spPr>
      </p:pic>
      <p:pic>
        <p:nvPicPr>
          <p:cNvPr id="16" name="Image 15">
            <a:extLst>
              <a:ext uri="{FF2B5EF4-FFF2-40B4-BE49-F238E27FC236}">
                <a16:creationId xmlns:a16="http://schemas.microsoft.com/office/drawing/2014/main" id="{2735F03D-86C6-1E26-22A6-056056E327A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437718" y="1762317"/>
            <a:ext cx="1362368" cy="1222058"/>
          </a:xfrm>
          <a:prstGeom prst="rect">
            <a:avLst/>
          </a:prstGeom>
          <a:noFill/>
          <a:ln>
            <a:noFill/>
          </a:ln>
        </p:spPr>
      </p:pic>
      <p:pic>
        <p:nvPicPr>
          <p:cNvPr id="17" name="Image 16">
            <a:extLst>
              <a:ext uri="{FF2B5EF4-FFF2-40B4-BE49-F238E27FC236}">
                <a16:creationId xmlns:a16="http://schemas.microsoft.com/office/drawing/2014/main" id="{E5913F4F-4707-E3BF-708A-E5871965FC9E}"/>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rot="20510555">
            <a:off x="187669" y="162462"/>
            <a:ext cx="976717" cy="734491"/>
          </a:xfrm>
          <a:prstGeom prst="rect">
            <a:avLst/>
          </a:prstGeom>
          <a:noFill/>
          <a:ln>
            <a:noFill/>
          </a:ln>
        </p:spPr>
      </p:pic>
    </p:spTree>
    <p:extLst>
      <p:ext uri="{BB962C8B-B14F-4D97-AF65-F5344CB8AC3E}">
        <p14:creationId xmlns:p14="http://schemas.microsoft.com/office/powerpoint/2010/main" val="800348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CDAEBE-3219-8584-3351-823B4C869A01}"/>
              </a:ext>
            </a:extLst>
          </p:cNvPr>
          <p:cNvSpPr>
            <a:spLocks noGrp="1"/>
          </p:cNvSpPr>
          <p:nvPr>
            <p:ph type="title"/>
          </p:nvPr>
        </p:nvSpPr>
        <p:spPr/>
        <p:txBody>
          <a:bodyPr/>
          <a:lstStyle/>
          <a:p>
            <a:endParaRPr lang="es-ES"/>
          </a:p>
        </p:txBody>
      </p:sp>
      <mc:AlternateContent xmlns:mc="http://schemas.openxmlformats.org/markup-compatibility/2006" xmlns:p14="http://schemas.microsoft.com/office/powerpoint/2010/main">
        <mc:Choice Requires="p14">
          <p:contentPart p14:bwMode="auto" r:id="rId2">
            <p14:nvContentPartPr>
              <p14:cNvPr id="7" name="Encre 6">
                <a:extLst>
                  <a:ext uri="{FF2B5EF4-FFF2-40B4-BE49-F238E27FC236}">
                    <a16:creationId xmlns:a16="http://schemas.microsoft.com/office/drawing/2014/main" id="{9538F4D2-AC31-6DB8-1169-430BAA3AE24E}"/>
                  </a:ext>
                </a:extLst>
              </p14:cNvPr>
              <p14:cNvContentPartPr/>
              <p14:nvPr/>
            </p14:nvContentPartPr>
            <p14:xfrm>
              <a:off x="5333880" y="3535520"/>
              <a:ext cx="360" cy="360"/>
            </p14:xfrm>
          </p:contentPart>
        </mc:Choice>
        <mc:Fallback xmlns="">
          <p:pic>
            <p:nvPicPr>
              <p:cNvPr id="7" name="Encre 6">
                <a:extLst>
                  <a:ext uri="{FF2B5EF4-FFF2-40B4-BE49-F238E27FC236}">
                    <a16:creationId xmlns:a16="http://schemas.microsoft.com/office/drawing/2014/main" id="{9538F4D2-AC31-6DB8-1169-430BAA3AE24E}"/>
                  </a:ext>
                </a:extLst>
              </p:cNvPr>
              <p:cNvPicPr/>
              <p:nvPr/>
            </p:nvPicPr>
            <p:blipFill>
              <a:blip r:embed="rId3"/>
              <a:stretch>
                <a:fillRect/>
              </a:stretch>
            </p:blipFill>
            <p:spPr>
              <a:xfrm>
                <a:off x="5325240" y="352652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 name="Encre 7">
                <a:extLst>
                  <a:ext uri="{FF2B5EF4-FFF2-40B4-BE49-F238E27FC236}">
                    <a16:creationId xmlns:a16="http://schemas.microsoft.com/office/drawing/2014/main" id="{3B261847-87E4-87C7-7B64-7C5B0B598E3B}"/>
                  </a:ext>
                </a:extLst>
              </p14:cNvPr>
              <p14:cNvContentPartPr/>
              <p14:nvPr/>
            </p14:nvContentPartPr>
            <p14:xfrm>
              <a:off x="5364480" y="3881120"/>
              <a:ext cx="360" cy="360"/>
            </p14:xfrm>
          </p:contentPart>
        </mc:Choice>
        <mc:Fallback xmlns="">
          <p:pic>
            <p:nvPicPr>
              <p:cNvPr id="8" name="Encre 7">
                <a:extLst>
                  <a:ext uri="{FF2B5EF4-FFF2-40B4-BE49-F238E27FC236}">
                    <a16:creationId xmlns:a16="http://schemas.microsoft.com/office/drawing/2014/main" id="{3B261847-87E4-87C7-7B64-7C5B0B598E3B}"/>
                  </a:ext>
                </a:extLst>
              </p:cNvPr>
              <p:cNvPicPr/>
              <p:nvPr/>
            </p:nvPicPr>
            <p:blipFill>
              <a:blip r:embed="rId3"/>
              <a:stretch>
                <a:fillRect/>
              </a:stretch>
            </p:blipFill>
            <p:spPr>
              <a:xfrm>
                <a:off x="5355840" y="3872120"/>
                <a:ext cx="18000" cy="18000"/>
              </a:xfrm>
              <a:prstGeom prst="rect">
                <a:avLst/>
              </a:prstGeom>
            </p:spPr>
          </p:pic>
        </mc:Fallback>
      </mc:AlternateContent>
      <p:pic>
        <p:nvPicPr>
          <p:cNvPr id="9" name="Espace réservé du contenu 3">
            <a:extLst>
              <a:ext uri="{FF2B5EF4-FFF2-40B4-BE49-F238E27FC236}">
                <a16:creationId xmlns:a16="http://schemas.microsoft.com/office/drawing/2014/main" id="{85E2ADBF-CADA-9DF0-F4D0-D3844D2E78AC}"/>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rcRect/>
          <a:stretch>
            <a:fillRect/>
          </a:stretch>
        </p:blipFill>
        <p:spPr bwMode="auto">
          <a:xfrm>
            <a:off x="1788520" y="365125"/>
            <a:ext cx="2816269" cy="6852325"/>
          </a:xfrm>
          <a:prstGeom prst="rect">
            <a:avLst/>
          </a:prstGeom>
          <a:noFill/>
          <a:ln>
            <a:noFill/>
          </a:ln>
        </p:spPr>
      </p:pic>
      <mc:AlternateContent xmlns:mc="http://schemas.openxmlformats.org/markup-compatibility/2006" xmlns:p14="http://schemas.microsoft.com/office/powerpoint/2010/main">
        <mc:Choice Requires="p14">
          <p:contentPart p14:bwMode="auto" r:id="rId6">
            <p14:nvContentPartPr>
              <p14:cNvPr id="10" name="Encre 9">
                <a:extLst>
                  <a:ext uri="{FF2B5EF4-FFF2-40B4-BE49-F238E27FC236}">
                    <a16:creationId xmlns:a16="http://schemas.microsoft.com/office/drawing/2014/main" id="{346D4462-270B-660A-4863-4F26160CEABF}"/>
                  </a:ext>
                </a:extLst>
              </p14:cNvPr>
              <p14:cNvContentPartPr/>
              <p14:nvPr/>
            </p14:nvContentPartPr>
            <p14:xfrm>
              <a:off x="2457480" y="1594520"/>
              <a:ext cx="1464840" cy="2704680"/>
            </p14:xfrm>
          </p:contentPart>
        </mc:Choice>
        <mc:Fallback xmlns="">
          <p:pic>
            <p:nvPicPr>
              <p:cNvPr id="10" name="Encre 9">
                <a:extLst>
                  <a:ext uri="{FF2B5EF4-FFF2-40B4-BE49-F238E27FC236}">
                    <a16:creationId xmlns:a16="http://schemas.microsoft.com/office/drawing/2014/main" id="{346D4462-270B-660A-4863-4F26160CEABF}"/>
                  </a:ext>
                </a:extLst>
              </p:cNvPr>
              <p:cNvPicPr/>
              <p:nvPr/>
            </p:nvPicPr>
            <p:blipFill>
              <a:blip r:embed="rId7"/>
              <a:stretch>
                <a:fillRect/>
              </a:stretch>
            </p:blipFill>
            <p:spPr>
              <a:xfrm>
                <a:off x="2448840" y="1585520"/>
                <a:ext cx="1482480" cy="27223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Encre 10">
                <a:extLst>
                  <a:ext uri="{FF2B5EF4-FFF2-40B4-BE49-F238E27FC236}">
                    <a16:creationId xmlns:a16="http://schemas.microsoft.com/office/drawing/2014/main" id="{89D13A3F-9093-81FF-E54F-0EE16EAA7B4F}"/>
                  </a:ext>
                </a:extLst>
              </p14:cNvPr>
              <p14:cNvContentPartPr/>
              <p14:nvPr/>
            </p14:nvContentPartPr>
            <p14:xfrm>
              <a:off x="5984400" y="1239200"/>
              <a:ext cx="360" cy="360"/>
            </p14:xfrm>
          </p:contentPart>
        </mc:Choice>
        <mc:Fallback xmlns="">
          <p:pic>
            <p:nvPicPr>
              <p:cNvPr id="11" name="Encre 10">
                <a:extLst>
                  <a:ext uri="{FF2B5EF4-FFF2-40B4-BE49-F238E27FC236}">
                    <a16:creationId xmlns:a16="http://schemas.microsoft.com/office/drawing/2014/main" id="{89D13A3F-9093-81FF-E54F-0EE16EAA7B4F}"/>
                  </a:ext>
                </a:extLst>
              </p:cNvPr>
              <p:cNvPicPr/>
              <p:nvPr/>
            </p:nvPicPr>
            <p:blipFill>
              <a:blip r:embed="rId3"/>
              <a:stretch>
                <a:fillRect/>
              </a:stretch>
            </p:blipFill>
            <p:spPr>
              <a:xfrm>
                <a:off x="5975400" y="1230560"/>
                <a:ext cx="18000" cy="18000"/>
              </a:xfrm>
              <a:prstGeom prst="rect">
                <a:avLst/>
              </a:prstGeom>
            </p:spPr>
          </p:pic>
        </mc:Fallback>
      </mc:AlternateContent>
      <p:pic>
        <p:nvPicPr>
          <p:cNvPr id="12" name="Image 11">
            <a:extLst>
              <a:ext uri="{FF2B5EF4-FFF2-40B4-BE49-F238E27FC236}">
                <a16:creationId xmlns:a16="http://schemas.microsoft.com/office/drawing/2014/main" id="{7ECA3EB0-CE73-A39B-F7E1-5019A102CAC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21595" y="348491"/>
            <a:ext cx="2492057" cy="2492057"/>
          </a:xfrm>
          <a:prstGeom prst="rect">
            <a:avLst/>
          </a:prstGeom>
        </p:spPr>
      </p:pic>
      <p:pic>
        <p:nvPicPr>
          <p:cNvPr id="13" name="Image 12">
            <a:extLst>
              <a:ext uri="{FF2B5EF4-FFF2-40B4-BE49-F238E27FC236}">
                <a16:creationId xmlns:a16="http://schemas.microsoft.com/office/drawing/2014/main" id="{B515FF11-4AFE-D5C5-9FBD-E6FE6C26EAB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02455" y="319886"/>
            <a:ext cx="2846552" cy="2491337"/>
          </a:xfrm>
          <a:prstGeom prst="rect">
            <a:avLst/>
          </a:prstGeom>
        </p:spPr>
      </p:pic>
      <p:sp>
        <p:nvSpPr>
          <p:cNvPr id="14" name="ZoneTexte 13">
            <a:extLst>
              <a:ext uri="{FF2B5EF4-FFF2-40B4-BE49-F238E27FC236}">
                <a16:creationId xmlns:a16="http://schemas.microsoft.com/office/drawing/2014/main" id="{E13F94C6-4D43-D69A-4079-7C8C0AD3D07F}"/>
              </a:ext>
            </a:extLst>
          </p:cNvPr>
          <p:cNvSpPr txBox="1"/>
          <p:nvPr/>
        </p:nvSpPr>
        <p:spPr>
          <a:xfrm>
            <a:off x="7887291" y="3028583"/>
            <a:ext cx="2184400" cy="2585323"/>
          </a:xfrm>
          <a:prstGeom prst="rect">
            <a:avLst/>
          </a:prstGeom>
          <a:noFill/>
        </p:spPr>
        <p:txBody>
          <a:bodyPr wrap="square" rtlCol="0">
            <a:spAutoFit/>
          </a:bodyPr>
          <a:lstStyle/>
          <a:p>
            <a:r>
              <a:rPr lang="es-ES" dirty="0" err="1"/>
              <a:t>Sternum</a:t>
            </a:r>
            <a:endParaRPr lang="es-ES" dirty="0"/>
          </a:p>
          <a:p>
            <a:r>
              <a:rPr lang="es-ES" dirty="0" err="1"/>
              <a:t>Côtes</a:t>
            </a:r>
            <a:endParaRPr lang="es-ES" dirty="0"/>
          </a:p>
          <a:p>
            <a:r>
              <a:rPr lang="es-ES" dirty="0" err="1"/>
              <a:t>Clavicules</a:t>
            </a:r>
            <a:endParaRPr lang="es-ES" dirty="0"/>
          </a:p>
          <a:p>
            <a:r>
              <a:rPr lang="es-ES" dirty="0" err="1"/>
              <a:t>Articulation</a:t>
            </a:r>
            <a:r>
              <a:rPr lang="es-ES" dirty="0"/>
              <a:t> </a:t>
            </a:r>
            <a:r>
              <a:rPr lang="es-ES" dirty="0" err="1"/>
              <a:t>acromioclaviculaire</a:t>
            </a:r>
            <a:endParaRPr lang="es-ES" dirty="0"/>
          </a:p>
          <a:p>
            <a:r>
              <a:rPr lang="es-ES" dirty="0" err="1"/>
              <a:t>Omoplat-scapula</a:t>
            </a:r>
            <a:endParaRPr lang="es-ES" dirty="0"/>
          </a:p>
          <a:p>
            <a:r>
              <a:rPr lang="es-ES" dirty="0" err="1"/>
              <a:t>Trapèze</a:t>
            </a:r>
            <a:endParaRPr lang="es-ES" dirty="0"/>
          </a:p>
          <a:p>
            <a:r>
              <a:rPr lang="es-ES" dirty="0" err="1"/>
              <a:t>Élevateur</a:t>
            </a:r>
            <a:r>
              <a:rPr lang="es-ES" dirty="0"/>
              <a:t> du </a:t>
            </a:r>
            <a:r>
              <a:rPr lang="es-ES" dirty="0" err="1"/>
              <a:t>scapula</a:t>
            </a:r>
            <a:endParaRPr lang="es-ES" dirty="0"/>
          </a:p>
          <a:p>
            <a:r>
              <a:rPr lang="es-ES" dirty="0" err="1"/>
              <a:t>rhomboïdes</a:t>
            </a:r>
            <a:endParaRPr lang="es-ES" dirty="0"/>
          </a:p>
        </p:txBody>
      </p:sp>
      <p:pic>
        <p:nvPicPr>
          <p:cNvPr id="15" name="Image 14">
            <a:extLst>
              <a:ext uri="{FF2B5EF4-FFF2-40B4-BE49-F238E27FC236}">
                <a16:creationId xmlns:a16="http://schemas.microsoft.com/office/drawing/2014/main" id="{256B2474-E4ED-C445-249B-43A0D8D61C7E}"/>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332499" y="3146206"/>
            <a:ext cx="2019300" cy="2019300"/>
          </a:xfrm>
          <a:prstGeom prst="rect">
            <a:avLst/>
          </a:prstGeom>
          <a:noFill/>
          <a:ln>
            <a:noFill/>
          </a:ln>
        </p:spPr>
      </p:pic>
      <p:pic>
        <p:nvPicPr>
          <p:cNvPr id="16" name="Image 15">
            <a:extLst>
              <a:ext uri="{FF2B5EF4-FFF2-40B4-BE49-F238E27FC236}">
                <a16:creationId xmlns:a16="http://schemas.microsoft.com/office/drawing/2014/main" id="{353FFDF7-1059-DE30-8EC8-B4038EF3A790}"/>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9969113" y="3028583"/>
            <a:ext cx="1839938" cy="2010777"/>
          </a:xfrm>
          <a:prstGeom prst="rect">
            <a:avLst/>
          </a:prstGeom>
          <a:noFill/>
          <a:ln>
            <a:noFill/>
          </a:ln>
        </p:spPr>
      </p:pic>
    </p:spTree>
    <p:extLst>
      <p:ext uri="{BB962C8B-B14F-4D97-AF65-F5344CB8AC3E}">
        <p14:creationId xmlns:p14="http://schemas.microsoft.com/office/powerpoint/2010/main" val="4022223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CED7BC-8951-55DF-E368-E361FD6AD3FF}"/>
              </a:ext>
            </a:extLst>
          </p:cNvPr>
          <p:cNvSpPr>
            <a:spLocks noGrp="1"/>
          </p:cNvSpPr>
          <p:nvPr>
            <p:ph type="title"/>
          </p:nvPr>
        </p:nvSpPr>
        <p:spPr/>
        <p:txBody>
          <a:bodyPr/>
          <a:lstStyle/>
          <a:p>
            <a:r>
              <a:rPr lang="es-ES" sz="3600" dirty="0" err="1">
                <a:latin typeface="Bahnschrift" panose="020B0502040204020203" pitchFamily="34" charset="0"/>
              </a:rPr>
              <a:t>Deltoïde</a:t>
            </a:r>
            <a:r>
              <a:rPr lang="es-ES" sz="3600" dirty="0">
                <a:latin typeface="Bahnschrift" panose="020B0502040204020203" pitchFamily="34" charset="0"/>
              </a:rPr>
              <a:t>- </a:t>
            </a:r>
            <a:r>
              <a:rPr lang="es-ES" sz="3600" dirty="0" err="1">
                <a:latin typeface="Bahnschrift" panose="020B0502040204020203" pitchFamily="34" charset="0"/>
              </a:rPr>
              <a:t>èpaule</a:t>
            </a:r>
            <a:endParaRPr lang="es-ES" sz="3600" dirty="0">
              <a:latin typeface="Bahnschrift" panose="020B0502040204020203" pitchFamily="34" charset="0"/>
            </a:endParaRPr>
          </a:p>
        </p:txBody>
      </p:sp>
      <p:pic>
        <p:nvPicPr>
          <p:cNvPr id="4" name="Espace réservé du contenu 3" descr="deltoïde - LAROUSSE">
            <a:extLst>
              <a:ext uri="{FF2B5EF4-FFF2-40B4-BE49-F238E27FC236}">
                <a16:creationId xmlns:a16="http://schemas.microsoft.com/office/drawing/2014/main" id="{E75E9578-68A3-2681-8AAF-82319DC87CF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64944" y="1690688"/>
            <a:ext cx="2863215" cy="4581144"/>
          </a:xfrm>
          <a:prstGeom prst="rect">
            <a:avLst/>
          </a:prstGeom>
          <a:noFill/>
          <a:ln>
            <a:noFill/>
          </a:ln>
        </p:spPr>
      </p:pic>
      <p:pic>
        <p:nvPicPr>
          <p:cNvPr id="5" name="Image 4" descr="Élévations frontales - Muscu Street et Crossfit">
            <a:extLst>
              <a:ext uri="{FF2B5EF4-FFF2-40B4-BE49-F238E27FC236}">
                <a16:creationId xmlns:a16="http://schemas.microsoft.com/office/drawing/2014/main" id="{2D05924A-CC6A-0553-55F4-CAAF68A75B7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5724" y="301853"/>
            <a:ext cx="3285203" cy="2246699"/>
          </a:xfrm>
          <a:prstGeom prst="rect">
            <a:avLst/>
          </a:prstGeom>
          <a:noFill/>
          <a:ln>
            <a:noFill/>
          </a:ln>
        </p:spPr>
      </p:pic>
      <p:pic>
        <p:nvPicPr>
          <p:cNvPr id="6" name="Image 5">
            <a:extLst>
              <a:ext uri="{FF2B5EF4-FFF2-40B4-BE49-F238E27FC236}">
                <a16:creationId xmlns:a16="http://schemas.microsoft.com/office/drawing/2014/main" id="{70FFC84C-294D-ECA9-5868-7F50F9A16C1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25463" y="2711167"/>
            <a:ext cx="2962768" cy="2540185"/>
          </a:xfrm>
          <a:prstGeom prst="rect">
            <a:avLst/>
          </a:prstGeom>
          <a:noFill/>
          <a:ln>
            <a:noFill/>
          </a:ln>
        </p:spPr>
      </p:pic>
      <p:pic>
        <p:nvPicPr>
          <p:cNvPr id="7" name="Espace réservé du contenu 3" descr="Comment fonctionne une articulation ? - Association ...">
            <a:extLst>
              <a:ext uri="{FF2B5EF4-FFF2-40B4-BE49-F238E27FC236}">
                <a16:creationId xmlns:a16="http://schemas.microsoft.com/office/drawing/2014/main" id="{29061DAD-2D18-F135-3B7E-7A09D38B92AA}"/>
              </a:ext>
            </a:extLst>
          </p:cNvPr>
          <p:cNvPicPr>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8097866" y="301853"/>
            <a:ext cx="2863216" cy="2777669"/>
          </a:xfrm>
          <a:prstGeom prst="rect">
            <a:avLst/>
          </a:prstGeom>
          <a:noFill/>
          <a:ln>
            <a:noFill/>
          </a:ln>
        </p:spPr>
      </p:pic>
      <p:pic>
        <p:nvPicPr>
          <p:cNvPr id="8" name="Picture 4" descr="Ligamento Fotos e Imágenes de stock - Alamy">
            <a:extLst>
              <a:ext uri="{FF2B5EF4-FFF2-40B4-BE49-F238E27FC236}">
                <a16:creationId xmlns:a16="http://schemas.microsoft.com/office/drawing/2014/main" id="{4458CEA3-CAC0-01CD-6800-CB3C5F5403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30640" y="3355829"/>
            <a:ext cx="2030442" cy="2064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4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1E2DE4-16A6-4675-AA17-6A886E696F85}"/>
              </a:ext>
            </a:extLst>
          </p:cNvPr>
          <p:cNvSpPr>
            <a:spLocks noGrp="1"/>
          </p:cNvSpPr>
          <p:nvPr>
            <p:ph type="title"/>
          </p:nvPr>
        </p:nvSpPr>
        <p:spPr/>
        <p:txBody>
          <a:bodyPr/>
          <a:lstStyle/>
          <a:p>
            <a:endParaRPr lang="af-ZA"/>
          </a:p>
        </p:txBody>
      </p:sp>
      <p:pic>
        <p:nvPicPr>
          <p:cNvPr id="4" name="Espace réservé du contenu 3" descr="Labrum Tear Treatments">
            <a:extLst>
              <a:ext uri="{FF2B5EF4-FFF2-40B4-BE49-F238E27FC236}">
                <a16:creationId xmlns:a16="http://schemas.microsoft.com/office/drawing/2014/main" id="{7BB32F7D-BFC8-45D7-930E-4A4D7BA4D684}"/>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74888" y="509588"/>
            <a:ext cx="4514850" cy="2919412"/>
          </a:xfrm>
          <a:prstGeom prst="rect">
            <a:avLst/>
          </a:prstGeom>
          <a:noFill/>
          <a:ln>
            <a:noFill/>
          </a:ln>
        </p:spPr>
      </p:pic>
      <p:pic>
        <p:nvPicPr>
          <p:cNvPr id="5" name="Image 4" descr="Hip Labrum What's That? - Dr. Michael A. Castillo, MD">
            <a:extLst>
              <a:ext uri="{FF2B5EF4-FFF2-40B4-BE49-F238E27FC236}">
                <a16:creationId xmlns:a16="http://schemas.microsoft.com/office/drawing/2014/main" id="{B403BD40-F03A-4458-B5A2-E56A53616E9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502264" y="509588"/>
            <a:ext cx="4532658" cy="2962274"/>
          </a:xfrm>
          <a:prstGeom prst="rect">
            <a:avLst/>
          </a:prstGeom>
          <a:noFill/>
          <a:ln>
            <a:noFill/>
          </a:ln>
        </p:spPr>
      </p:pic>
      <p:pic>
        <p:nvPicPr>
          <p:cNvPr id="6" name="Image 5" descr="Labrum de la hanche">
            <a:extLst>
              <a:ext uri="{FF2B5EF4-FFF2-40B4-BE49-F238E27FC236}">
                <a16:creationId xmlns:a16="http://schemas.microsoft.com/office/drawing/2014/main" id="{A7DBEDE6-AD28-40DD-8B07-B192F845B4BC}"/>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158658" y="3573463"/>
            <a:ext cx="2857500" cy="2757073"/>
          </a:xfrm>
          <a:prstGeom prst="rect">
            <a:avLst/>
          </a:prstGeom>
          <a:noFill/>
          <a:ln>
            <a:noFill/>
          </a:ln>
        </p:spPr>
      </p:pic>
      <p:pic>
        <p:nvPicPr>
          <p:cNvPr id="7" name="Image 6" descr="méniscectomie et suture méniscale par arthroscopie ...">
            <a:extLst>
              <a:ext uri="{FF2B5EF4-FFF2-40B4-BE49-F238E27FC236}">
                <a16:creationId xmlns:a16="http://schemas.microsoft.com/office/drawing/2014/main" id="{4B711505-876B-444F-BAFC-696989F5AB4A}"/>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294157" y="3573463"/>
            <a:ext cx="4298260" cy="3123164"/>
          </a:xfrm>
          <a:prstGeom prst="rect">
            <a:avLst/>
          </a:prstGeom>
          <a:noFill/>
          <a:ln>
            <a:noFill/>
          </a:ln>
        </p:spPr>
      </p:pic>
    </p:spTree>
    <p:extLst>
      <p:ext uri="{BB962C8B-B14F-4D97-AF65-F5344CB8AC3E}">
        <p14:creationId xmlns:p14="http://schemas.microsoft.com/office/powerpoint/2010/main" val="3723827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6E9142-9D89-4E80-DA06-EED6262E08A7}"/>
              </a:ext>
            </a:extLst>
          </p:cNvPr>
          <p:cNvSpPr>
            <a:spLocks noGrp="1"/>
          </p:cNvSpPr>
          <p:nvPr>
            <p:ph type="title"/>
          </p:nvPr>
        </p:nvSpPr>
        <p:spPr/>
        <p:txBody>
          <a:bodyPr/>
          <a:lstStyle/>
          <a:p>
            <a:r>
              <a:rPr lang="es-ES" sz="3600" dirty="0">
                <a:latin typeface="Bahnschrift" panose="020B0502040204020203" pitchFamily="34" charset="0"/>
              </a:rPr>
              <a:t>Grand Pectoral</a:t>
            </a:r>
          </a:p>
        </p:txBody>
      </p:sp>
      <p:pic>
        <p:nvPicPr>
          <p:cNvPr id="4" name="Espace réservé du contenu 3" descr="Pectoralis major tendon fotografías e imágenes de alta ...">
            <a:extLst>
              <a:ext uri="{FF2B5EF4-FFF2-40B4-BE49-F238E27FC236}">
                <a16:creationId xmlns:a16="http://schemas.microsoft.com/office/drawing/2014/main" id="{ED6A5B7B-4DC5-F794-C7DE-257B58BD7E1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310640" y="2098983"/>
            <a:ext cx="1920240" cy="2742574"/>
          </a:xfrm>
          <a:prstGeom prst="rect">
            <a:avLst/>
          </a:prstGeom>
          <a:noFill/>
          <a:ln>
            <a:noFill/>
          </a:ln>
        </p:spPr>
      </p:pic>
      <p:pic>
        <p:nvPicPr>
          <p:cNvPr id="5" name="Image 4" descr="3 ejercicios para levantar y aumentar el volumen de los senos | Glamour">
            <a:extLst>
              <a:ext uri="{FF2B5EF4-FFF2-40B4-BE49-F238E27FC236}">
                <a16:creationId xmlns:a16="http://schemas.microsoft.com/office/drawing/2014/main" id="{B880630E-0D98-0B54-94F2-60A4FA92949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16880" y="406514"/>
            <a:ext cx="2142614" cy="1485513"/>
          </a:xfrm>
          <a:prstGeom prst="rect">
            <a:avLst/>
          </a:prstGeom>
          <a:noFill/>
          <a:ln>
            <a:noFill/>
          </a:ln>
        </p:spPr>
      </p:pic>
      <p:pic>
        <p:nvPicPr>
          <p:cNvPr id="7" name="Image 6" descr="Cómo hacer Chaturanga Dandasana? - Xuan Lan Yoga">
            <a:extLst>
              <a:ext uri="{FF2B5EF4-FFF2-40B4-BE49-F238E27FC236}">
                <a16:creationId xmlns:a16="http://schemas.microsoft.com/office/drawing/2014/main" id="{7FBEAC2B-716E-2CF7-B272-2F707BE8608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13703" y="2538997"/>
            <a:ext cx="2741247" cy="2165084"/>
          </a:xfrm>
          <a:prstGeom prst="rect">
            <a:avLst/>
          </a:prstGeom>
          <a:noFill/>
          <a:ln>
            <a:noFill/>
          </a:ln>
        </p:spPr>
      </p:pic>
      <p:sp>
        <p:nvSpPr>
          <p:cNvPr id="8" name="ZoneTexte 7">
            <a:extLst>
              <a:ext uri="{FF2B5EF4-FFF2-40B4-BE49-F238E27FC236}">
                <a16:creationId xmlns:a16="http://schemas.microsoft.com/office/drawing/2014/main" id="{FDA1CD27-B079-7EEF-1330-3B75931855C2}"/>
              </a:ext>
            </a:extLst>
          </p:cNvPr>
          <p:cNvSpPr txBox="1"/>
          <p:nvPr/>
        </p:nvSpPr>
        <p:spPr>
          <a:xfrm>
            <a:off x="8212455" y="993039"/>
            <a:ext cx="3453130" cy="1200329"/>
          </a:xfrm>
          <a:prstGeom prst="rect">
            <a:avLst/>
          </a:prstGeom>
          <a:noFill/>
        </p:spPr>
        <p:txBody>
          <a:bodyPr wrap="square" rtlCol="0">
            <a:spAutoFit/>
          </a:bodyPr>
          <a:lstStyle/>
          <a:p>
            <a:r>
              <a:rPr lang="fr-FR" sz="1800" b="1" dirty="0">
                <a:effectLst/>
                <a:latin typeface="Calibri" panose="020F0502020204030204" pitchFamily="34" charset="0"/>
                <a:ea typeface="Calibri" panose="020F0502020204030204" pitchFamily="34" charset="0"/>
                <a:cs typeface="Arial" panose="020B0604020202020204" pitchFamily="34" charset="0"/>
              </a:rPr>
              <a:t>chaîne ouverte </a:t>
            </a:r>
            <a:r>
              <a:rPr lang="fr-FR" sz="1800" dirty="0">
                <a:effectLst/>
                <a:latin typeface="Calibri" panose="020F0502020204030204" pitchFamily="34" charset="0"/>
                <a:ea typeface="Calibri" panose="020F0502020204030204" pitchFamily="34" charset="0"/>
                <a:cs typeface="Arial" panose="020B0604020202020204" pitchFamily="34" charset="0"/>
              </a:rPr>
              <a:t>incluent tous ceux où la main ou le pied sont libres de bouger. Le segment distal n’est pas en appui</a:t>
            </a:r>
            <a:endParaRPr lang="es-ES" dirty="0"/>
          </a:p>
        </p:txBody>
      </p:sp>
      <p:sp>
        <p:nvSpPr>
          <p:cNvPr id="9" name="ZoneTexte 8">
            <a:extLst>
              <a:ext uri="{FF2B5EF4-FFF2-40B4-BE49-F238E27FC236}">
                <a16:creationId xmlns:a16="http://schemas.microsoft.com/office/drawing/2014/main" id="{56C9D0BA-E2C6-276F-A7D1-218411CCB27C}"/>
              </a:ext>
            </a:extLst>
          </p:cNvPr>
          <p:cNvSpPr txBox="1"/>
          <p:nvPr/>
        </p:nvSpPr>
        <p:spPr>
          <a:xfrm>
            <a:off x="8138160" y="2915920"/>
            <a:ext cx="3215640" cy="1200329"/>
          </a:xfrm>
          <a:prstGeom prst="rect">
            <a:avLst/>
          </a:prstGeom>
          <a:noFill/>
        </p:spPr>
        <p:txBody>
          <a:bodyPr wrap="square" rtlCol="0">
            <a:spAutoFit/>
          </a:bodyPr>
          <a:lstStyle/>
          <a:p>
            <a:r>
              <a:rPr lang="fr-FR" sz="1800" b="1" dirty="0">
                <a:effectLst/>
                <a:latin typeface="Calibri" panose="020F0502020204030204" pitchFamily="34" charset="0"/>
                <a:ea typeface="Calibri" panose="020F0502020204030204" pitchFamily="34" charset="0"/>
                <a:cs typeface="Arial" panose="020B0604020202020204" pitchFamily="34" charset="0"/>
              </a:rPr>
              <a:t>chaîne fermée </a:t>
            </a:r>
            <a:r>
              <a:rPr lang="fr-FR" sz="1800" dirty="0">
                <a:effectLst/>
                <a:latin typeface="Calibri" panose="020F0502020204030204" pitchFamily="34" charset="0"/>
                <a:ea typeface="Calibri" panose="020F0502020204030204" pitchFamily="34" charset="0"/>
                <a:cs typeface="Arial" panose="020B0604020202020204" pitchFamily="34" charset="0"/>
              </a:rPr>
              <a:t>regroupent ceux où la main ou le pied sont fixés dans l’espace (sur le sol ou sur un support)</a:t>
            </a:r>
            <a:endParaRPr lang="es-ES" dirty="0"/>
          </a:p>
        </p:txBody>
      </p:sp>
      <p:sp>
        <p:nvSpPr>
          <p:cNvPr id="10" name="Flèche : droite 9">
            <a:extLst>
              <a:ext uri="{FF2B5EF4-FFF2-40B4-BE49-F238E27FC236}">
                <a16:creationId xmlns:a16="http://schemas.microsoft.com/office/drawing/2014/main" id="{E86312C7-717D-D63A-D484-A0A9D14074D5}"/>
              </a:ext>
            </a:extLst>
          </p:cNvPr>
          <p:cNvSpPr/>
          <p:nvPr/>
        </p:nvSpPr>
        <p:spPr>
          <a:xfrm rot="19406281" flipV="1">
            <a:off x="6201573" y="1163965"/>
            <a:ext cx="466447" cy="373591"/>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ZoneTexte 10">
            <a:extLst>
              <a:ext uri="{FF2B5EF4-FFF2-40B4-BE49-F238E27FC236}">
                <a16:creationId xmlns:a16="http://schemas.microsoft.com/office/drawing/2014/main" id="{D9B43879-4CC9-EE38-2246-52BD40F21806}"/>
              </a:ext>
            </a:extLst>
          </p:cNvPr>
          <p:cNvSpPr txBox="1"/>
          <p:nvPr/>
        </p:nvSpPr>
        <p:spPr>
          <a:xfrm>
            <a:off x="1055077" y="4979032"/>
            <a:ext cx="10231120" cy="1477328"/>
          </a:xfrm>
          <a:prstGeom prst="rect">
            <a:avLst/>
          </a:prstGeom>
          <a:noFill/>
        </p:spPr>
        <p:txBody>
          <a:bodyPr wrap="square" rtlCol="0">
            <a:spAutoFit/>
          </a:bodyPr>
          <a:lstStyle/>
          <a:p>
            <a:r>
              <a:rPr lang="fr-FR" sz="1800" dirty="0">
                <a:effectLst/>
                <a:latin typeface="Calibri" panose="020F0502020204030204" pitchFamily="34" charset="0"/>
                <a:ea typeface="Calibri" panose="020F0502020204030204" pitchFamily="34" charset="0"/>
                <a:cs typeface="Arial" panose="020B0604020202020204" pitchFamily="34" charset="0"/>
              </a:rPr>
              <a:t>Les deux types de modes de travailler sont intéressants à utiliser pendant une séance de yoga, ça va l’enrichir. Nous pouvons commencer avec plutôt des exercices en chaîne fermé pour chauffer le corps, travailler de façon plus globale et plus intense et progressivement aller vers des asanas plus en chaîne ouverte pour travailler l’équilibre et la conscience corporelle. </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endParaRPr lang="es-ES" dirty="0"/>
          </a:p>
        </p:txBody>
      </p:sp>
    </p:spTree>
    <p:extLst>
      <p:ext uri="{BB962C8B-B14F-4D97-AF65-F5344CB8AC3E}">
        <p14:creationId xmlns:p14="http://schemas.microsoft.com/office/powerpoint/2010/main" val="3060753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6051CC-F44C-B1D4-06A4-9136337BBCC8}"/>
              </a:ext>
            </a:extLst>
          </p:cNvPr>
          <p:cNvSpPr>
            <a:spLocks noGrp="1"/>
          </p:cNvSpPr>
          <p:nvPr>
            <p:ph type="title"/>
          </p:nvPr>
        </p:nvSpPr>
        <p:spPr/>
        <p:txBody>
          <a:bodyPr/>
          <a:lstStyle/>
          <a:p>
            <a:r>
              <a:rPr lang="es-ES" sz="3600" dirty="0">
                <a:latin typeface="Bahnschrift" panose="020B0502040204020203" pitchFamily="34" charset="0"/>
              </a:rPr>
              <a:t>Grand Dorsal</a:t>
            </a:r>
          </a:p>
        </p:txBody>
      </p:sp>
      <p:pic>
        <p:nvPicPr>
          <p:cNvPr id="4" name="Image 3">
            <a:extLst>
              <a:ext uri="{FF2B5EF4-FFF2-40B4-BE49-F238E27FC236}">
                <a16:creationId xmlns:a16="http://schemas.microsoft.com/office/drawing/2014/main" id="{3BF86649-0DB1-31BD-418E-4058CA28CF7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5430"/>
            <a:ext cx="3264852" cy="3264852"/>
          </a:xfrm>
          <a:prstGeom prst="rect">
            <a:avLst/>
          </a:prstGeom>
          <a:noFill/>
          <a:ln>
            <a:noFill/>
          </a:ln>
        </p:spPr>
      </p:pic>
      <p:pic>
        <p:nvPicPr>
          <p:cNvPr id="5" name="Espace réservé du contenu 4" descr="Programme de musculation Super Dos de SuperPhysique">
            <a:extLst>
              <a:ext uri="{FF2B5EF4-FFF2-40B4-BE49-F238E27FC236}">
                <a16:creationId xmlns:a16="http://schemas.microsoft.com/office/drawing/2014/main" id="{586C7C75-6736-3C65-29C3-90421332B69B}"/>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103052" y="537031"/>
            <a:ext cx="3963268" cy="4351338"/>
          </a:xfrm>
          <a:prstGeom prst="rect">
            <a:avLst/>
          </a:prstGeom>
          <a:noFill/>
          <a:ln>
            <a:noFill/>
          </a:ln>
        </p:spPr>
      </p:pic>
      <p:sp>
        <p:nvSpPr>
          <p:cNvPr id="7" name="ZoneTexte 6">
            <a:extLst>
              <a:ext uri="{FF2B5EF4-FFF2-40B4-BE49-F238E27FC236}">
                <a16:creationId xmlns:a16="http://schemas.microsoft.com/office/drawing/2014/main" id="{1B7AFBA7-3DF9-7615-6D22-6F235A1DA4AB}"/>
              </a:ext>
            </a:extLst>
          </p:cNvPr>
          <p:cNvSpPr txBox="1"/>
          <p:nvPr/>
        </p:nvSpPr>
        <p:spPr>
          <a:xfrm>
            <a:off x="1651000" y="5120640"/>
            <a:ext cx="4363720" cy="1200329"/>
          </a:xfrm>
          <a:prstGeom prst="rect">
            <a:avLst/>
          </a:prstGeom>
          <a:noFill/>
        </p:spPr>
        <p:txBody>
          <a:bodyPr wrap="square" rtlCol="0">
            <a:spAutoFit/>
          </a:bodyPr>
          <a:lstStyle/>
          <a:p>
            <a:r>
              <a:rPr lang="es-ES" dirty="0"/>
              <a:t>Si </a:t>
            </a:r>
            <a:r>
              <a:rPr lang="es-ES" dirty="0" err="1"/>
              <a:t>bras</a:t>
            </a:r>
            <a:r>
              <a:rPr lang="es-ES" dirty="0"/>
              <a:t> par </a:t>
            </a:r>
            <a:r>
              <a:rPr lang="es-ES" dirty="0" err="1"/>
              <a:t>dessus</a:t>
            </a:r>
            <a:r>
              <a:rPr lang="es-ES" dirty="0"/>
              <a:t> de la </a:t>
            </a:r>
            <a:r>
              <a:rPr lang="es-ES" dirty="0" err="1"/>
              <a:t>tête</a:t>
            </a:r>
            <a:r>
              <a:rPr lang="es-ES" dirty="0"/>
              <a:t> </a:t>
            </a:r>
            <a:r>
              <a:rPr lang="es-ES" dirty="0" err="1"/>
              <a:t>il</a:t>
            </a:r>
            <a:r>
              <a:rPr lang="es-ES" dirty="0"/>
              <a:t> tire </a:t>
            </a:r>
            <a:r>
              <a:rPr lang="es-ES" dirty="0" err="1"/>
              <a:t>vers</a:t>
            </a:r>
            <a:r>
              <a:rPr lang="es-ES" dirty="0"/>
              <a:t> le </a:t>
            </a:r>
            <a:r>
              <a:rPr lang="es-ES" dirty="0" err="1"/>
              <a:t>bas</a:t>
            </a:r>
            <a:r>
              <a:rPr lang="es-ES" dirty="0"/>
              <a:t> le </a:t>
            </a:r>
            <a:r>
              <a:rPr lang="es-ES" dirty="0" err="1"/>
              <a:t>bras</a:t>
            </a:r>
            <a:r>
              <a:rPr lang="es-ES" dirty="0"/>
              <a:t>.</a:t>
            </a:r>
          </a:p>
          <a:p>
            <a:r>
              <a:rPr lang="es-ES" dirty="0"/>
              <a:t>Si </a:t>
            </a:r>
            <a:r>
              <a:rPr lang="es-ES" dirty="0" err="1"/>
              <a:t>humérus</a:t>
            </a:r>
            <a:r>
              <a:rPr lang="es-ES" dirty="0"/>
              <a:t> </a:t>
            </a:r>
            <a:r>
              <a:rPr lang="es-ES" dirty="0" err="1"/>
              <a:t>est</a:t>
            </a:r>
            <a:r>
              <a:rPr lang="es-ES" dirty="0"/>
              <a:t>  </a:t>
            </a:r>
            <a:r>
              <a:rPr lang="es-ES" dirty="0" err="1"/>
              <a:t>fixe</a:t>
            </a:r>
            <a:r>
              <a:rPr lang="es-ES" dirty="0"/>
              <a:t> </a:t>
            </a:r>
            <a:r>
              <a:rPr lang="es-ES" dirty="0" err="1"/>
              <a:t>amène</a:t>
            </a:r>
            <a:r>
              <a:rPr lang="es-ES" dirty="0"/>
              <a:t> la </a:t>
            </a:r>
            <a:r>
              <a:rPr lang="es-ES" dirty="0" err="1"/>
              <a:t>poitrine</a:t>
            </a:r>
            <a:r>
              <a:rPr lang="es-ES" dirty="0"/>
              <a:t> </a:t>
            </a:r>
            <a:r>
              <a:rPr lang="es-ES" dirty="0" err="1"/>
              <a:t>vers</a:t>
            </a:r>
            <a:r>
              <a:rPr lang="es-ES" dirty="0"/>
              <a:t> </a:t>
            </a:r>
            <a:r>
              <a:rPr lang="es-ES" dirty="0" err="1"/>
              <a:t>l’avant</a:t>
            </a:r>
            <a:r>
              <a:rPr lang="es-ES" dirty="0"/>
              <a:t> et </a:t>
            </a:r>
            <a:r>
              <a:rPr lang="es-ES" dirty="0" err="1"/>
              <a:t>l’ouvre</a:t>
            </a:r>
            <a:r>
              <a:rPr lang="es-ES" dirty="0"/>
              <a:t>.</a:t>
            </a:r>
          </a:p>
        </p:txBody>
      </p:sp>
      <p:pic>
        <p:nvPicPr>
          <p:cNvPr id="8" name="Image 7">
            <a:extLst>
              <a:ext uri="{FF2B5EF4-FFF2-40B4-BE49-F238E27FC236}">
                <a16:creationId xmlns:a16="http://schemas.microsoft.com/office/drawing/2014/main" id="{EB0837B4-EBA2-49F9-B87A-1FF406549CC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35445" y="4790282"/>
            <a:ext cx="3028950" cy="1511300"/>
          </a:xfrm>
          <a:prstGeom prst="rect">
            <a:avLst/>
          </a:prstGeom>
          <a:noFill/>
          <a:ln>
            <a:noFill/>
          </a:ln>
        </p:spPr>
      </p:pic>
      <p:pic>
        <p:nvPicPr>
          <p:cNvPr id="9" name="Image 8">
            <a:extLst>
              <a:ext uri="{FF2B5EF4-FFF2-40B4-BE49-F238E27FC236}">
                <a16:creationId xmlns:a16="http://schemas.microsoft.com/office/drawing/2014/main" id="{8164DFE2-1457-FCEC-E166-E026E7BFCCF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601710" y="1097280"/>
            <a:ext cx="2941672" cy="3259091"/>
          </a:xfrm>
          <a:prstGeom prst="rect">
            <a:avLst/>
          </a:prstGeom>
          <a:noFill/>
          <a:ln>
            <a:noFill/>
          </a:ln>
        </p:spPr>
      </p:pic>
    </p:spTree>
    <p:extLst>
      <p:ext uri="{BB962C8B-B14F-4D97-AF65-F5344CB8AC3E}">
        <p14:creationId xmlns:p14="http://schemas.microsoft.com/office/powerpoint/2010/main" val="36307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9C1368-309B-8E05-7988-AFE2587F77C9}"/>
              </a:ext>
            </a:extLst>
          </p:cNvPr>
          <p:cNvSpPr>
            <a:spLocks noGrp="1"/>
          </p:cNvSpPr>
          <p:nvPr>
            <p:ph type="title"/>
          </p:nvPr>
        </p:nvSpPr>
        <p:spPr/>
        <p:txBody>
          <a:bodyPr/>
          <a:lstStyle/>
          <a:p>
            <a:r>
              <a:rPr lang="es-ES" sz="3600" dirty="0" err="1">
                <a:latin typeface="Bahnschrift" panose="020B0502040204020203" pitchFamily="34" charset="0"/>
              </a:rPr>
              <a:t>Diaphragme</a:t>
            </a:r>
            <a:endParaRPr lang="es-ES" sz="3600" dirty="0">
              <a:latin typeface="Bahnschrift" panose="020B0502040204020203" pitchFamily="34" charset="0"/>
            </a:endParaRPr>
          </a:p>
        </p:txBody>
      </p:sp>
      <p:pic>
        <p:nvPicPr>
          <p:cNvPr id="4" name="Espace réservé du contenu 3" descr="Le diaphragme : l'ostéopathie pour vous aider à mieux respirer">
            <a:extLst>
              <a:ext uri="{FF2B5EF4-FFF2-40B4-BE49-F238E27FC236}">
                <a16:creationId xmlns:a16="http://schemas.microsoft.com/office/drawing/2014/main" id="{56ADD725-7FE2-CF04-4791-6DA6D739658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3344" y="1459059"/>
            <a:ext cx="7011008" cy="3939881"/>
          </a:xfrm>
          <a:prstGeom prst="rect">
            <a:avLst/>
          </a:prstGeom>
          <a:noFill/>
          <a:ln>
            <a:noFill/>
          </a:ln>
        </p:spPr>
      </p:pic>
      <p:sp>
        <p:nvSpPr>
          <p:cNvPr id="5" name="Flèche : droite 4">
            <a:extLst>
              <a:ext uri="{FF2B5EF4-FFF2-40B4-BE49-F238E27FC236}">
                <a16:creationId xmlns:a16="http://schemas.microsoft.com/office/drawing/2014/main" id="{F97DF1EE-C8C5-5ACF-E15E-2975641FDADA}"/>
              </a:ext>
            </a:extLst>
          </p:cNvPr>
          <p:cNvSpPr/>
          <p:nvPr/>
        </p:nvSpPr>
        <p:spPr>
          <a:xfrm>
            <a:off x="838200" y="318668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 5" descr="Diaphragme - Myriam Loboda">
            <a:extLst>
              <a:ext uri="{FF2B5EF4-FFF2-40B4-BE49-F238E27FC236}">
                <a16:creationId xmlns:a16="http://schemas.microsoft.com/office/drawing/2014/main" id="{E3B6A2B7-9807-0357-9DC5-0A984BE5E74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90267" y="1382069"/>
            <a:ext cx="5226833" cy="3170945"/>
          </a:xfrm>
          <a:prstGeom prst="rect">
            <a:avLst/>
          </a:prstGeom>
          <a:noFill/>
          <a:ln>
            <a:noFill/>
          </a:ln>
        </p:spPr>
      </p:pic>
    </p:spTree>
    <p:extLst>
      <p:ext uri="{BB962C8B-B14F-4D97-AF65-F5344CB8AC3E}">
        <p14:creationId xmlns:p14="http://schemas.microsoft.com/office/powerpoint/2010/main" val="1813813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877B9C-CCD6-2CBA-1145-AC9D019BA210}"/>
              </a:ext>
            </a:extLst>
          </p:cNvPr>
          <p:cNvSpPr>
            <a:spLocks noGrp="1"/>
          </p:cNvSpPr>
          <p:nvPr>
            <p:ph type="title"/>
          </p:nvPr>
        </p:nvSpPr>
        <p:spPr/>
        <p:txBody>
          <a:bodyPr/>
          <a:lstStyle/>
          <a:p>
            <a:r>
              <a:rPr lang="es-ES" sz="4000" dirty="0">
                <a:latin typeface="Bahnschrift" panose="020B0502040204020203" pitchFamily="34" charset="0"/>
              </a:rPr>
              <a:t>Abdomen</a:t>
            </a:r>
          </a:p>
        </p:txBody>
      </p:sp>
      <p:pic>
        <p:nvPicPr>
          <p:cNvPr id="5" name="Espace réservé du contenu 4" descr="Anatomie des Abdominaux - Fitness Heroes">
            <a:extLst>
              <a:ext uri="{FF2B5EF4-FFF2-40B4-BE49-F238E27FC236}">
                <a16:creationId xmlns:a16="http://schemas.microsoft.com/office/drawing/2014/main" id="{8E67E588-B3E6-110A-1C28-E4434B3EE53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9055" y="1981200"/>
            <a:ext cx="5896949" cy="3139440"/>
          </a:xfrm>
          <a:prstGeom prst="rect">
            <a:avLst/>
          </a:prstGeom>
          <a:noFill/>
          <a:ln>
            <a:noFill/>
          </a:ln>
        </p:spPr>
      </p:pic>
      <p:pic>
        <p:nvPicPr>
          <p:cNvPr id="6" name="Image 5" descr="Abdos et respiration - Sportifmytho.com">
            <a:extLst>
              <a:ext uri="{FF2B5EF4-FFF2-40B4-BE49-F238E27FC236}">
                <a16:creationId xmlns:a16="http://schemas.microsoft.com/office/drawing/2014/main" id="{EE9AFE82-3CD8-123D-9410-1C53A802E6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72791" y="365125"/>
            <a:ext cx="4677733" cy="5517515"/>
          </a:xfrm>
          <a:prstGeom prst="rect">
            <a:avLst/>
          </a:prstGeom>
          <a:noFill/>
          <a:ln>
            <a:noFill/>
          </a:ln>
        </p:spPr>
      </p:pic>
    </p:spTree>
    <p:extLst>
      <p:ext uri="{BB962C8B-B14F-4D97-AF65-F5344CB8AC3E}">
        <p14:creationId xmlns:p14="http://schemas.microsoft.com/office/powerpoint/2010/main" val="2440717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A12262-A2F5-23EB-5365-2F61747A5B9A}"/>
              </a:ext>
            </a:extLst>
          </p:cNvPr>
          <p:cNvSpPr>
            <a:spLocks noGrp="1"/>
          </p:cNvSpPr>
          <p:nvPr>
            <p:ph type="title"/>
          </p:nvPr>
        </p:nvSpPr>
        <p:spPr>
          <a:xfrm>
            <a:off x="1442720" y="365125"/>
            <a:ext cx="9911080" cy="1325563"/>
          </a:xfrm>
        </p:spPr>
        <p:txBody>
          <a:bodyPr/>
          <a:lstStyle/>
          <a:p>
            <a:r>
              <a:rPr lang="es-ES" sz="4000" dirty="0">
                <a:latin typeface="Bahnschrift" panose="020B0502040204020203" pitchFamily="34" charset="0"/>
              </a:rPr>
              <a:t>BASSIN </a:t>
            </a:r>
          </a:p>
        </p:txBody>
      </p:sp>
      <p:sp>
        <p:nvSpPr>
          <p:cNvPr id="7" name="ZoneTexte 6">
            <a:extLst>
              <a:ext uri="{FF2B5EF4-FFF2-40B4-BE49-F238E27FC236}">
                <a16:creationId xmlns:a16="http://schemas.microsoft.com/office/drawing/2014/main" id="{9F97BACC-EF1D-C024-87A5-096875F11AC1}"/>
              </a:ext>
            </a:extLst>
          </p:cNvPr>
          <p:cNvSpPr txBox="1"/>
          <p:nvPr/>
        </p:nvSpPr>
        <p:spPr>
          <a:xfrm>
            <a:off x="1229360" y="1690688"/>
            <a:ext cx="2823210" cy="923330"/>
          </a:xfrm>
          <a:prstGeom prst="rect">
            <a:avLst/>
          </a:prstGeom>
          <a:noFill/>
        </p:spPr>
        <p:txBody>
          <a:bodyPr wrap="square">
            <a:spAutoFit/>
          </a:bodyPr>
          <a:lstStyle/>
          <a:p>
            <a:r>
              <a:rPr lang="fr-FR" sz="1800" b="1" dirty="0">
                <a:effectLst/>
                <a:latin typeface="Calibri" panose="020F0502020204030204" pitchFamily="34" charset="0"/>
                <a:ea typeface="Calibri" panose="020F0502020204030204" pitchFamily="34" charset="0"/>
                <a:cs typeface="Arial" panose="020B0604020202020204" pitchFamily="34" charset="0"/>
              </a:rPr>
              <a:t>Os situés à la base du tronc, qui servent d'attache pour les membres inférieurs</a:t>
            </a:r>
            <a:r>
              <a:rPr lang="fr-FR" sz="1800" dirty="0">
                <a:effectLst/>
                <a:latin typeface="Calibri" panose="020F0502020204030204" pitchFamily="34" charset="0"/>
                <a:ea typeface="Calibri" panose="020F0502020204030204" pitchFamily="34" charset="0"/>
                <a:cs typeface="Arial" panose="020B0604020202020204" pitchFamily="34" charset="0"/>
              </a:rPr>
              <a:t>. </a:t>
            </a:r>
            <a:endParaRPr lang="es-ES" dirty="0"/>
          </a:p>
        </p:txBody>
      </p:sp>
      <p:pic>
        <p:nvPicPr>
          <p:cNvPr id="8" name="Image 7" descr="Césarine - Le bassin, la pelvimétrie, et la césarienne">
            <a:extLst>
              <a:ext uri="{FF2B5EF4-FFF2-40B4-BE49-F238E27FC236}">
                <a16:creationId xmlns:a16="http://schemas.microsoft.com/office/drawing/2014/main" id="{9E79F1B0-FEE0-DA8E-AE95-CC02314B635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65222" y="2695395"/>
            <a:ext cx="5776354" cy="3662761"/>
          </a:xfrm>
          <a:prstGeom prst="rect">
            <a:avLst/>
          </a:prstGeom>
          <a:noFill/>
          <a:ln>
            <a:noFill/>
          </a:ln>
        </p:spPr>
      </p:pic>
      <p:pic>
        <p:nvPicPr>
          <p:cNvPr id="9" name="Picture 8" descr="Attitude Posturale - Conseils">
            <a:extLst>
              <a:ext uri="{FF2B5EF4-FFF2-40B4-BE49-F238E27FC236}">
                <a16:creationId xmlns:a16="http://schemas.microsoft.com/office/drawing/2014/main" id="{B128E3B3-A672-0808-9A9F-8CB28B8473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9249" y="3869819"/>
            <a:ext cx="3405258" cy="2623056"/>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3B6D71B9-6B43-20A9-47B0-207172B8323B}"/>
              </a:ext>
            </a:extLst>
          </p:cNvPr>
          <p:cNvSpPr txBox="1"/>
          <p:nvPr/>
        </p:nvSpPr>
        <p:spPr>
          <a:xfrm>
            <a:off x="7220585" y="2695395"/>
            <a:ext cx="2823210" cy="923330"/>
          </a:xfrm>
          <a:prstGeom prst="rect">
            <a:avLst/>
          </a:prstGeom>
          <a:noFill/>
        </p:spPr>
        <p:txBody>
          <a:bodyPr wrap="square" rtlCol="0">
            <a:spAutoFit/>
          </a:bodyPr>
          <a:lstStyle/>
          <a:p>
            <a:r>
              <a:rPr lang="es-ES" dirty="0" err="1"/>
              <a:t>Crête</a:t>
            </a:r>
            <a:r>
              <a:rPr lang="es-ES" dirty="0"/>
              <a:t> iliaque- </a:t>
            </a:r>
            <a:r>
              <a:rPr lang="es-ES" dirty="0" err="1"/>
              <a:t>fossettes</a:t>
            </a:r>
            <a:r>
              <a:rPr lang="es-ES" dirty="0"/>
              <a:t> venus - </a:t>
            </a:r>
            <a:r>
              <a:rPr lang="es-ES" dirty="0" err="1"/>
              <a:t>épine</a:t>
            </a:r>
            <a:r>
              <a:rPr lang="es-ES" dirty="0"/>
              <a:t> iliaque </a:t>
            </a:r>
            <a:r>
              <a:rPr lang="es-ES" dirty="0" err="1"/>
              <a:t>antérosup</a:t>
            </a:r>
            <a:r>
              <a:rPr lang="es-ES" dirty="0"/>
              <a:t> – pubis- </a:t>
            </a:r>
            <a:r>
              <a:rPr lang="es-ES" dirty="0" err="1"/>
              <a:t>ischions</a:t>
            </a:r>
            <a:endParaRPr lang="es-ES" dirty="0"/>
          </a:p>
        </p:txBody>
      </p:sp>
      <p:pic>
        <p:nvPicPr>
          <p:cNvPr id="13" name="Espace réservé du contenu 12">
            <a:extLst>
              <a:ext uri="{FF2B5EF4-FFF2-40B4-BE49-F238E27FC236}">
                <a16:creationId xmlns:a16="http://schemas.microsoft.com/office/drawing/2014/main" id="{608002EF-6DF1-9682-0891-B452383D36E6}"/>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7014845" y="440365"/>
            <a:ext cx="3028950" cy="1514475"/>
          </a:xfrm>
          <a:prstGeom prst="rect">
            <a:avLst/>
          </a:prstGeom>
          <a:noFill/>
          <a:ln>
            <a:noFill/>
          </a:ln>
        </p:spPr>
      </p:pic>
      <p:pic>
        <p:nvPicPr>
          <p:cNvPr id="14" name="Image 13" descr="thoracic_spine [Operative Neurosurgery]">
            <a:extLst>
              <a:ext uri="{FF2B5EF4-FFF2-40B4-BE49-F238E27FC236}">
                <a16:creationId xmlns:a16="http://schemas.microsoft.com/office/drawing/2014/main" id="{877B2BE9-4DEC-060C-CAF6-AF103B99A37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52570" y="254093"/>
            <a:ext cx="2043430" cy="2273300"/>
          </a:xfrm>
          <a:prstGeom prst="rect">
            <a:avLst/>
          </a:prstGeom>
          <a:noFill/>
          <a:ln>
            <a:noFill/>
          </a:ln>
        </p:spPr>
      </p:pic>
    </p:spTree>
    <p:extLst>
      <p:ext uri="{BB962C8B-B14F-4D97-AF65-F5344CB8AC3E}">
        <p14:creationId xmlns:p14="http://schemas.microsoft.com/office/powerpoint/2010/main" val="1586786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5483D8-7CBE-22F1-2DB0-CD5A5701760E}"/>
              </a:ext>
            </a:extLst>
          </p:cNvPr>
          <p:cNvSpPr>
            <a:spLocks noGrp="1"/>
          </p:cNvSpPr>
          <p:nvPr>
            <p:ph type="title"/>
          </p:nvPr>
        </p:nvSpPr>
        <p:spPr/>
        <p:txBody>
          <a:bodyPr/>
          <a:lstStyle/>
          <a:p>
            <a:r>
              <a:rPr lang="es-ES" sz="4000" dirty="0" err="1">
                <a:latin typeface="Bahnschrift" panose="020B0502040204020203" pitchFamily="34" charset="0"/>
              </a:rPr>
              <a:t>Ischiojambiers</a:t>
            </a:r>
            <a:r>
              <a:rPr lang="es-ES" sz="4000" dirty="0">
                <a:latin typeface="Bahnschrift" panose="020B0502040204020203" pitchFamily="34" charset="0"/>
              </a:rPr>
              <a:t>- </a:t>
            </a:r>
            <a:r>
              <a:rPr lang="es-ES" sz="4000" dirty="0" err="1">
                <a:latin typeface="Bahnschrift" panose="020B0502040204020203" pitchFamily="34" charset="0"/>
              </a:rPr>
              <a:t>Quadriceps</a:t>
            </a:r>
            <a:endParaRPr lang="es-ES" sz="4000" dirty="0">
              <a:latin typeface="Bahnschrift" panose="020B0502040204020203" pitchFamily="34" charset="0"/>
            </a:endParaRPr>
          </a:p>
        </p:txBody>
      </p:sp>
      <p:pic>
        <p:nvPicPr>
          <p:cNvPr id="4" name="Image 3">
            <a:extLst>
              <a:ext uri="{FF2B5EF4-FFF2-40B4-BE49-F238E27FC236}">
                <a16:creationId xmlns:a16="http://schemas.microsoft.com/office/drawing/2014/main" id="{9AE6BF3A-A527-4848-831B-4DF6975294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2903" y="1405636"/>
            <a:ext cx="2380933" cy="2414857"/>
          </a:xfrm>
          <a:prstGeom prst="rect">
            <a:avLst/>
          </a:prstGeom>
          <a:noFill/>
          <a:ln>
            <a:noFill/>
          </a:ln>
        </p:spPr>
      </p:pic>
      <p:pic>
        <p:nvPicPr>
          <p:cNvPr id="5" name="Espace réservé du contenu 4">
            <a:extLst>
              <a:ext uri="{FF2B5EF4-FFF2-40B4-BE49-F238E27FC236}">
                <a16:creationId xmlns:a16="http://schemas.microsoft.com/office/drawing/2014/main" id="{5CDCDC95-6C00-24E2-2D53-0F796FD5A0BC}"/>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51117" y="1782321"/>
            <a:ext cx="2925127" cy="1946539"/>
          </a:xfrm>
          <a:prstGeom prst="rect">
            <a:avLst/>
          </a:prstGeom>
          <a:noFill/>
          <a:ln>
            <a:noFill/>
          </a:ln>
        </p:spPr>
      </p:pic>
      <p:pic>
        <p:nvPicPr>
          <p:cNvPr id="6" name="Image 5">
            <a:extLst>
              <a:ext uri="{FF2B5EF4-FFF2-40B4-BE49-F238E27FC236}">
                <a16:creationId xmlns:a16="http://schemas.microsoft.com/office/drawing/2014/main" id="{E5C445EA-3EA3-F342-E8F7-E25E3573F20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6747" y="4405643"/>
            <a:ext cx="2217089" cy="2217089"/>
          </a:xfrm>
          <a:prstGeom prst="rect">
            <a:avLst/>
          </a:prstGeom>
          <a:noFill/>
          <a:ln>
            <a:noFill/>
          </a:ln>
        </p:spPr>
      </p:pic>
      <p:pic>
        <p:nvPicPr>
          <p:cNvPr id="7" name="Image 6" descr="Programme de musculation cuisses de Gil Pinheiro Team SuperPhysique">
            <a:extLst>
              <a:ext uri="{FF2B5EF4-FFF2-40B4-BE49-F238E27FC236}">
                <a16:creationId xmlns:a16="http://schemas.microsoft.com/office/drawing/2014/main" id="{42A99B7F-CB71-C0EE-A1A1-C4E9A3D2517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51117" y="4011626"/>
            <a:ext cx="2925127" cy="2217089"/>
          </a:xfrm>
          <a:prstGeom prst="rect">
            <a:avLst/>
          </a:prstGeom>
          <a:noFill/>
          <a:ln>
            <a:noFill/>
          </a:ln>
        </p:spPr>
      </p:pic>
      <p:sp>
        <p:nvSpPr>
          <p:cNvPr id="8" name="ZoneTexte 7">
            <a:extLst>
              <a:ext uri="{FF2B5EF4-FFF2-40B4-BE49-F238E27FC236}">
                <a16:creationId xmlns:a16="http://schemas.microsoft.com/office/drawing/2014/main" id="{C871659D-47C7-06A6-9C8F-8B51A03C3784}"/>
              </a:ext>
            </a:extLst>
          </p:cNvPr>
          <p:cNvSpPr txBox="1"/>
          <p:nvPr/>
        </p:nvSpPr>
        <p:spPr>
          <a:xfrm>
            <a:off x="7438531" y="2783840"/>
            <a:ext cx="3570287" cy="954107"/>
          </a:xfrm>
          <a:prstGeom prst="rect">
            <a:avLst/>
          </a:prstGeom>
          <a:noFill/>
        </p:spPr>
        <p:txBody>
          <a:bodyPr wrap="square" rtlCol="0">
            <a:spAutoFit/>
          </a:bodyPr>
          <a:lstStyle/>
          <a:p>
            <a:r>
              <a:rPr lang="es-ES" sz="2800" b="1" dirty="0" err="1"/>
              <a:t>Muscle</a:t>
            </a:r>
            <a:r>
              <a:rPr lang="es-ES" sz="2800" b="1" dirty="0"/>
              <a:t> </a:t>
            </a:r>
            <a:r>
              <a:rPr lang="es-ES" sz="2800" b="1" dirty="0" err="1"/>
              <a:t>agoniste</a:t>
            </a:r>
            <a:r>
              <a:rPr lang="es-ES" sz="2800" b="1" dirty="0"/>
              <a:t> vs </a:t>
            </a:r>
            <a:r>
              <a:rPr lang="es-ES" sz="2800" b="1" dirty="0" err="1"/>
              <a:t>antagoniste</a:t>
            </a:r>
            <a:endParaRPr lang="es-ES" sz="2800" b="1" dirty="0"/>
          </a:p>
        </p:txBody>
      </p:sp>
    </p:spTree>
    <p:extLst>
      <p:ext uri="{BB962C8B-B14F-4D97-AF65-F5344CB8AC3E}">
        <p14:creationId xmlns:p14="http://schemas.microsoft.com/office/powerpoint/2010/main" val="1402911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1A228D-89E9-0B56-55C0-8DB127FF1389}"/>
              </a:ext>
            </a:extLst>
          </p:cNvPr>
          <p:cNvSpPr>
            <a:spLocks noGrp="1"/>
          </p:cNvSpPr>
          <p:nvPr>
            <p:ph type="title"/>
          </p:nvPr>
        </p:nvSpPr>
        <p:spPr>
          <a:xfrm>
            <a:off x="369252" y="297287"/>
            <a:ext cx="10515600" cy="1325563"/>
          </a:xfrm>
        </p:spPr>
        <p:txBody>
          <a:bodyPr/>
          <a:lstStyle/>
          <a:p>
            <a:r>
              <a:rPr lang="es-ES" sz="4000" dirty="0">
                <a:latin typeface="Bahnschrift" panose="020B0502040204020203" pitchFamily="34" charset="0"/>
              </a:rPr>
              <a:t>Grand </a:t>
            </a:r>
            <a:r>
              <a:rPr lang="es-ES" sz="4000" dirty="0" err="1">
                <a:latin typeface="Bahnschrift" panose="020B0502040204020203" pitchFamily="34" charset="0"/>
              </a:rPr>
              <a:t>Fessier</a:t>
            </a:r>
            <a:r>
              <a:rPr lang="es-ES" sz="4000" dirty="0">
                <a:latin typeface="Bahnschrift" panose="020B0502040204020203" pitchFamily="34" charset="0"/>
              </a:rPr>
              <a:t>- </a:t>
            </a:r>
            <a:r>
              <a:rPr lang="es-ES" sz="4000" dirty="0" err="1">
                <a:latin typeface="Bahnschrift" panose="020B0502040204020203" pitchFamily="34" charset="0"/>
              </a:rPr>
              <a:t>Moyen</a:t>
            </a:r>
            <a:r>
              <a:rPr lang="es-ES" sz="4000" dirty="0">
                <a:latin typeface="Bahnschrift" panose="020B0502040204020203" pitchFamily="34" charset="0"/>
              </a:rPr>
              <a:t> </a:t>
            </a:r>
            <a:r>
              <a:rPr lang="es-ES" sz="4000" dirty="0" err="1">
                <a:latin typeface="Bahnschrift" panose="020B0502040204020203" pitchFamily="34" charset="0"/>
              </a:rPr>
              <a:t>Fessier</a:t>
            </a:r>
            <a:r>
              <a:rPr lang="es-ES" sz="4000" dirty="0">
                <a:latin typeface="Bahnschrift" panose="020B0502040204020203" pitchFamily="34" charset="0"/>
              </a:rPr>
              <a:t> -</a:t>
            </a:r>
            <a:r>
              <a:rPr lang="es-ES" sz="4000" dirty="0" err="1">
                <a:latin typeface="Bahnschrift" panose="020B0502040204020203" pitchFamily="34" charset="0"/>
              </a:rPr>
              <a:t>Adducteurs</a:t>
            </a:r>
            <a:endParaRPr lang="es-ES" sz="4000" dirty="0">
              <a:latin typeface="Bahnschrift" panose="020B0502040204020203" pitchFamily="34" charset="0"/>
            </a:endParaRPr>
          </a:p>
        </p:txBody>
      </p:sp>
      <p:pic>
        <p:nvPicPr>
          <p:cNvPr id="4" name="Espace réservé du contenu 3">
            <a:extLst>
              <a:ext uri="{FF2B5EF4-FFF2-40B4-BE49-F238E27FC236}">
                <a16:creationId xmlns:a16="http://schemas.microsoft.com/office/drawing/2014/main" id="{7B5DE1D0-33C9-96FD-5FDE-789459B30EB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80440" y="1849819"/>
            <a:ext cx="2839720" cy="4048112"/>
          </a:xfrm>
          <a:prstGeom prst="rect">
            <a:avLst/>
          </a:prstGeom>
          <a:noFill/>
          <a:ln>
            <a:noFill/>
          </a:ln>
        </p:spPr>
      </p:pic>
      <p:pic>
        <p:nvPicPr>
          <p:cNvPr id="5" name="Image 4" descr="Top 6 exercices pour muscler ses fesses | MYPROTEIN™">
            <a:extLst>
              <a:ext uri="{FF2B5EF4-FFF2-40B4-BE49-F238E27FC236}">
                <a16:creationId xmlns:a16="http://schemas.microsoft.com/office/drawing/2014/main" id="{019B0E54-7195-4665-1E1E-6FEAA3FABA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78044" y="2523808"/>
            <a:ext cx="2763340" cy="2205726"/>
          </a:xfrm>
          <a:prstGeom prst="rect">
            <a:avLst/>
          </a:prstGeom>
          <a:noFill/>
          <a:ln>
            <a:noFill/>
          </a:ln>
        </p:spPr>
      </p:pic>
      <p:pic>
        <p:nvPicPr>
          <p:cNvPr id="6" name="Image 5" descr="Tout savoir sur la machine pour adducteur">
            <a:extLst>
              <a:ext uri="{FF2B5EF4-FFF2-40B4-BE49-F238E27FC236}">
                <a16:creationId xmlns:a16="http://schemas.microsoft.com/office/drawing/2014/main" id="{00BEA54F-6C6F-6C21-0F76-136B565BB13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9269" y="1301488"/>
            <a:ext cx="2984125" cy="2984125"/>
          </a:xfrm>
          <a:prstGeom prst="rect">
            <a:avLst/>
          </a:prstGeom>
          <a:noFill/>
          <a:ln>
            <a:noFill/>
          </a:ln>
        </p:spPr>
      </p:pic>
      <p:pic>
        <p:nvPicPr>
          <p:cNvPr id="7" name="Image 6" descr="adducteur machine cuisse - Musculation-Nutrition.fr">
            <a:extLst>
              <a:ext uri="{FF2B5EF4-FFF2-40B4-BE49-F238E27FC236}">
                <a16:creationId xmlns:a16="http://schemas.microsoft.com/office/drawing/2014/main" id="{D5A8C460-D72A-043C-1504-D116A75B434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58517" y="4180497"/>
            <a:ext cx="3034895" cy="2183130"/>
          </a:xfrm>
          <a:prstGeom prst="rect">
            <a:avLst/>
          </a:prstGeom>
          <a:noFill/>
          <a:ln>
            <a:noFill/>
          </a:ln>
        </p:spPr>
      </p:pic>
    </p:spTree>
    <p:extLst>
      <p:ext uri="{BB962C8B-B14F-4D97-AF65-F5344CB8AC3E}">
        <p14:creationId xmlns:p14="http://schemas.microsoft.com/office/powerpoint/2010/main" val="239052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AF6BE3-C873-3453-6F23-FDBF0034DE84}"/>
              </a:ext>
            </a:extLst>
          </p:cNvPr>
          <p:cNvSpPr>
            <a:spLocks noGrp="1"/>
          </p:cNvSpPr>
          <p:nvPr>
            <p:ph type="title"/>
          </p:nvPr>
        </p:nvSpPr>
        <p:spPr/>
        <p:txBody>
          <a:bodyPr/>
          <a:lstStyle/>
          <a:p>
            <a:endParaRPr lang="es-ES" dirty="0"/>
          </a:p>
        </p:txBody>
      </p:sp>
      <p:pic>
        <p:nvPicPr>
          <p:cNvPr id="5" name="Espace réservé du contenu 4">
            <a:extLst>
              <a:ext uri="{FF2B5EF4-FFF2-40B4-BE49-F238E27FC236}">
                <a16:creationId xmlns:a16="http://schemas.microsoft.com/office/drawing/2014/main" id="{0351E73A-6EA9-1820-2C73-CC4C495251C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365125"/>
            <a:ext cx="5983826" cy="3729356"/>
          </a:xfrm>
          <a:prstGeom prst="rect">
            <a:avLst/>
          </a:prstGeom>
          <a:noFill/>
          <a:ln>
            <a:noFill/>
          </a:ln>
        </p:spPr>
      </p:pic>
      <p:sp>
        <p:nvSpPr>
          <p:cNvPr id="6" name="ZoneTexte 5">
            <a:extLst>
              <a:ext uri="{FF2B5EF4-FFF2-40B4-BE49-F238E27FC236}">
                <a16:creationId xmlns:a16="http://schemas.microsoft.com/office/drawing/2014/main" id="{EFFF65E9-D535-B983-9CEC-95B0B21FF89D}"/>
              </a:ext>
            </a:extLst>
          </p:cNvPr>
          <p:cNvSpPr txBox="1"/>
          <p:nvPr/>
        </p:nvSpPr>
        <p:spPr>
          <a:xfrm>
            <a:off x="6096000" y="2712719"/>
            <a:ext cx="4673600" cy="2308324"/>
          </a:xfrm>
          <a:prstGeom prst="rect">
            <a:avLst/>
          </a:prstGeom>
          <a:noFill/>
        </p:spPr>
        <p:txBody>
          <a:bodyPr wrap="square" rtlCol="0">
            <a:spAutoFit/>
          </a:bodyPr>
          <a:lstStyle/>
          <a:p>
            <a:r>
              <a:rPr lang="es-ES" dirty="0" err="1"/>
              <a:t>Mouvement</a:t>
            </a:r>
            <a:r>
              <a:rPr lang="es-ES" dirty="0"/>
              <a:t> de la </a:t>
            </a:r>
            <a:r>
              <a:rPr lang="es-ES" dirty="0" err="1"/>
              <a:t>colonne</a:t>
            </a:r>
            <a:r>
              <a:rPr lang="es-ES" dirty="0"/>
              <a:t> </a:t>
            </a:r>
            <a:r>
              <a:rPr lang="es-ES" dirty="0" err="1"/>
              <a:t>vértebrale</a:t>
            </a:r>
            <a:r>
              <a:rPr lang="es-ES" dirty="0"/>
              <a:t> ?</a:t>
            </a:r>
          </a:p>
          <a:p>
            <a:r>
              <a:rPr lang="es-ES" dirty="0" err="1"/>
              <a:t>Contraction</a:t>
            </a:r>
            <a:r>
              <a:rPr lang="es-ES" dirty="0"/>
              <a:t> </a:t>
            </a:r>
            <a:r>
              <a:rPr lang="es-ES" dirty="0" err="1"/>
              <a:t>ou</a:t>
            </a:r>
            <a:r>
              <a:rPr lang="es-ES" dirty="0"/>
              <a:t> </a:t>
            </a:r>
            <a:r>
              <a:rPr lang="es-ES" dirty="0" err="1"/>
              <a:t>étirement</a:t>
            </a:r>
            <a:r>
              <a:rPr lang="es-ES" dirty="0"/>
              <a:t> du </a:t>
            </a:r>
            <a:r>
              <a:rPr lang="es-ES" dirty="0" err="1"/>
              <a:t>quadriceps</a:t>
            </a:r>
            <a:r>
              <a:rPr lang="es-ES" dirty="0"/>
              <a:t> ?</a:t>
            </a:r>
          </a:p>
          <a:p>
            <a:r>
              <a:rPr lang="es-ES" dirty="0" err="1"/>
              <a:t>Contraction</a:t>
            </a:r>
            <a:r>
              <a:rPr lang="es-ES" dirty="0"/>
              <a:t> </a:t>
            </a:r>
            <a:r>
              <a:rPr lang="es-ES" dirty="0" err="1"/>
              <a:t>ou</a:t>
            </a:r>
            <a:r>
              <a:rPr lang="es-ES" dirty="0"/>
              <a:t> </a:t>
            </a:r>
            <a:r>
              <a:rPr lang="es-ES" dirty="0" err="1"/>
              <a:t>étirement</a:t>
            </a:r>
            <a:r>
              <a:rPr lang="es-ES" dirty="0"/>
              <a:t> des </a:t>
            </a:r>
            <a:r>
              <a:rPr lang="es-ES" dirty="0" err="1"/>
              <a:t>grands</a:t>
            </a:r>
            <a:r>
              <a:rPr lang="es-ES" dirty="0"/>
              <a:t> </a:t>
            </a:r>
            <a:r>
              <a:rPr lang="es-ES" dirty="0" err="1"/>
              <a:t>fessiers</a:t>
            </a:r>
            <a:r>
              <a:rPr lang="es-ES" dirty="0"/>
              <a:t> ?</a:t>
            </a:r>
          </a:p>
          <a:p>
            <a:r>
              <a:rPr lang="es-ES" dirty="0" err="1"/>
              <a:t>Qu’est</a:t>
            </a:r>
            <a:r>
              <a:rPr lang="es-ES" dirty="0"/>
              <a:t>-ce qui se </a:t>
            </a:r>
            <a:r>
              <a:rPr lang="es-ES" dirty="0" err="1"/>
              <a:t>passerait</a:t>
            </a:r>
            <a:r>
              <a:rPr lang="es-ES" dirty="0"/>
              <a:t> </a:t>
            </a:r>
            <a:r>
              <a:rPr lang="es-ES" dirty="0" err="1"/>
              <a:t>s’il</a:t>
            </a:r>
            <a:r>
              <a:rPr lang="es-ES" dirty="0"/>
              <a:t> y </a:t>
            </a:r>
            <a:r>
              <a:rPr lang="es-ES" dirty="0" err="1"/>
              <a:t>avait</a:t>
            </a:r>
            <a:r>
              <a:rPr lang="es-ES" dirty="0"/>
              <a:t> une </a:t>
            </a:r>
            <a:r>
              <a:rPr lang="es-ES" dirty="0" err="1"/>
              <a:t>raideur</a:t>
            </a:r>
            <a:r>
              <a:rPr lang="es-ES" dirty="0"/>
              <a:t> </a:t>
            </a:r>
            <a:r>
              <a:rPr lang="es-ES" dirty="0" err="1"/>
              <a:t>au</a:t>
            </a:r>
            <a:r>
              <a:rPr lang="es-ES" dirty="0"/>
              <a:t> </a:t>
            </a:r>
            <a:r>
              <a:rPr lang="es-ES" dirty="0" err="1"/>
              <a:t>niveau</a:t>
            </a:r>
            <a:r>
              <a:rPr lang="es-ES" dirty="0"/>
              <a:t> de </a:t>
            </a:r>
            <a:r>
              <a:rPr lang="es-ES" dirty="0" err="1"/>
              <a:t>deltoïde</a:t>
            </a:r>
            <a:r>
              <a:rPr lang="es-ES" dirty="0"/>
              <a:t> </a:t>
            </a:r>
            <a:r>
              <a:rPr lang="es-ES" dirty="0" err="1"/>
              <a:t>antérieur</a:t>
            </a:r>
            <a:r>
              <a:rPr lang="es-ES" dirty="0"/>
              <a:t>  </a:t>
            </a:r>
            <a:r>
              <a:rPr lang="es-ES" dirty="0" err="1"/>
              <a:t>ou</a:t>
            </a:r>
            <a:r>
              <a:rPr lang="es-ES" dirty="0"/>
              <a:t> du </a:t>
            </a:r>
            <a:r>
              <a:rPr lang="es-ES" dirty="0" err="1"/>
              <a:t>grand</a:t>
            </a:r>
            <a:r>
              <a:rPr lang="es-ES" dirty="0"/>
              <a:t> pectoral ?</a:t>
            </a:r>
          </a:p>
          <a:p>
            <a:endParaRPr lang="es-ES" dirty="0"/>
          </a:p>
          <a:p>
            <a:endParaRPr lang="es-ES" dirty="0"/>
          </a:p>
        </p:txBody>
      </p:sp>
    </p:spTree>
    <p:extLst>
      <p:ext uri="{BB962C8B-B14F-4D97-AF65-F5344CB8AC3E}">
        <p14:creationId xmlns:p14="http://schemas.microsoft.com/office/powerpoint/2010/main" val="1511142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E198BE-DA32-2FD2-11DF-711327C45B68}"/>
              </a:ext>
            </a:extLst>
          </p:cNvPr>
          <p:cNvSpPr>
            <a:spLocks noGrp="1"/>
          </p:cNvSpPr>
          <p:nvPr>
            <p:ph type="title"/>
          </p:nvPr>
        </p:nvSpPr>
        <p:spPr/>
        <p:txBody>
          <a:bodyPr/>
          <a:lstStyle/>
          <a:p>
            <a:r>
              <a:rPr lang="es-ES" sz="4000" dirty="0" err="1">
                <a:latin typeface="Bahnschrift" panose="020B0502040204020203" pitchFamily="34" charset="0"/>
              </a:rPr>
              <a:t>supta</a:t>
            </a:r>
            <a:r>
              <a:rPr lang="es-ES" sz="4000" dirty="0">
                <a:latin typeface="Bahnschrift" panose="020B0502040204020203" pitchFamily="34" charset="0"/>
              </a:rPr>
              <a:t> </a:t>
            </a:r>
            <a:r>
              <a:rPr lang="es-ES" sz="4000" dirty="0" err="1">
                <a:latin typeface="Bahnschrift" panose="020B0502040204020203" pitchFamily="34" charset="0"/>
              </a:rPr>
              <a:t>baddha</a:t>
            </a:r>
            <a:r>
              <a:rPr lang="es-ES" sz="4000" dirty="0">
                <a:latin typeface="Bahnschrift" panose="020B0502040204020203" pitchFamily="34" charset="0"/>
              </a:rPr>
              <a:t> </a:t>
            </a:r>
            <a:r>
              <a:rPr lang="es-ES" sz="4000" dirty="0" err="1">
                <a:latin typeface="Bahnschrift" panose="020B0502040204020203" pitchFamily="34" charset="0"/>
              </a:rPr>
              <a:t>konasana</a:t>
            </a:r>
            <a:endParaRPr lang="es-ES" sz="4000" dirty="0">
              <a:latin typeface="Bahnschrift" panose="020B0502040204020203" pitchFamily="34" charset="0"/>
            </a:endParaRPr>
          </a:p>
        </p:txBody>
      </p:sp>
      <p:pic>
        <p:nvPicPr>
          <p:cNvPr id="4" name="Espace réservé du contenu 3" descr="Supta Baddha Konasana - Relajemos.com">
            <a:extLst>
              <a:ext uri="{FF2B5EF4-FFF2-40B4-BE49-F238E27FC236}">
                <a16:creationId xmlns:a16="http://schemas.microsoft.com/office/drawing/2014/main" id="{FF855D76-2D50-6475-09C1-2F4B83D60B2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44718" y="1488598"/>
            <a:ext cx="5835794" cy="3880803"/>
          </a:xfrm>
          <a:prstGeom prst="rect">
            <a:avLst/>
          </a:prstGeom>
          <a:noFill/>
          <a:ln>
            <a:noFill/>
          </a:ln>
        </p:spPr>
      </p:pic>
      <p:sp>
        <p:nvSpPr>
          <p:cNvPr id="5" name="ZoneTexte 4">
            <a:extLst>
              <a:ext uri="{FF2B5EF4-FFF2-40B4-BE49-F238E27FC236}">
                <a16:creationId xmlns:a16="http://schemas.microsoft.com/office/drawing/2014/main" id="{4796EFC4-9207-4D8A-B1FD-C65920400E63}"/>
              </a:ext>
            </a:extLst>
          </p:cNvPr>
          <p:cNvSpPr txBox="1"/>
          <p:nvPr/>
        </p:nvSpPr>
        <p:spPr>
          <a:xfrm>
            <a:off x="7274560" y="2367280"/>
            <a:ext cx="2620237" cy="1754326"/>
          </a:xfrm>
          <a:prstGeom prst="rect">
            <a:avLst/>
          </a:prstGeom>
          <a:noFill/>
        </p:spPr>
        <p:txBody>
          <a:bodyPr wrap="square" rtlCol="0">
            <a:spAutoFit/>
          </a:bodyPr>
          <a:lstStyle/>
          <a:p>
            <a:r>
              <a:rPr lang="es-ES" dirty="0"/>
              <a:t>Grand Pectoral</a:t>
            </a:r>
          </a:p>
          <a:p>
            <a:r>
              <a:rPr lang="es-ES" dirty="0" err="1"/>
              <a:t>Colonne</a:t>
            </a:r>
            <a:r>
              <a:rPr lang="es-ES" dirty="0"/>
              <a:t> vertébrale</a:t>
            </a:r>
          </a:p>
          <a:p>
            <a:r>
              <a:rPr lang="es-ES" dirty="0" err="1"/>
              <a:t>Épaule</a:t>
            </a:r>
            <a:r>
              <a:rPr lang="es-ES" dirty="0"/>
              <a:t> </a:t>
            </a:r>
          </a:p>
          <a:p>
            <a:r>
              <a:rPr lang="es-ES" dirty="0" err="1"/>
              <a:t>Hanches</a:t>
            </a:r>
            <a:endParaRPr lang="es-ES" dirty="0"/>
          </a:p>
          <a:p>
            <a:r>
              <a:rPr lang="es-ES" dirty="0" err="1"/>
              <a:t>Adducteurs</a:t>
            </a:r>
            <a:endParaRPr lang="es-ES" dirty="0"/>
          </a:p>
          <a:p>
            <a:r>
              <a:rPr lang="es-ES" dirty="0" err="1"/>
              <a:t>Abdominaux</a:t>
            </a:r>
            <a:endParaRPr lang="es-ES" dirty="0"/>
          </a:p>
        </p:txBody>
      </p:sp>
    </p:spTree>
    <p:extLst>
      <p:ext uri="{BB962C8B-B14F-4D97-AF65-F5344CB8AC3E}">
        <p14:creationId xmlns:p14="http://schemas.microsoft.com/office/powerpoint/2010/main" val="1958021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074CC7-249B-FD0A-3927-193DD3D0B215}"/>
              </a:ext>
            </a:extLst>
          </p:cNvPr>
          <p:cNvSpPr>
            <a:spLocks noGrp="1"/>
          </p:cNvSpPr>
          <p:nvPr>
            <p:ph type="title"/>
          </p:nvPr>
        </p:nvSpPr>
        <p:spPr/>
        <p:txBody>
          <a:bodyPr/>
          <a:lstStyle/>
          <a:p>
            <a:endParaRPr lang="es-ES"/>
          </a:p>
        </p:txBody>
      </p:sp>
      <p:pic>
        <p:nvPicPr>
          <p:cNvPr id="6" name="Espace réservé du contenu 5" descr="Savasana, la postura más importante - El blog de YogaOne">
            <a:extLst>
              <a:ext uri="{FF2B5EF4-FFF2-40B4-BE49-F238E27FC236}">
                <a16:creationId xmlns:a16="http://schemas.microsoft.com/office/drawing/2014/main" id="{C293FA87-7706-9B89-4BF2-02954A8DDA2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82800" y="512128"/>
            <a:ext cx="7767337" cy="5180813"/>
          </a:xfrm>
          <a:prstGeom prst="rect">
            <a:avLst/>
          </a:prstGeom>
          <a:noFill/>
          <a:ln>
            <a:noFill/>
          </a:ln>
        </p:spPr>
      </p:pic>
    </p:spTree>
    <p:extLst>
      <p:ext uri="{BB962C8B-B14F-4D97-AF65-F5344CB8AC3E}">
        <p14:creationId xmlns:p14="http://schemas.microsoft.com/office/powerpoint/2010/main" val="364183857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548</TotalTime>
  <Words>461</Words>
  <Application>Microsoft Office PowerPoint</Application>
  <PresentationFormat>Grand écran</PresentationFormat>
  <Paragraphs>73</Paragraphs>
  <Slides>30</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30</vt:i4>
      </vt:variant>
    </vt:vector>
  </HeadingPairs>
  <TitlesOfParts>
    <vt:vector size="35" baseType="lpstr">
      <vt:lpstr>Arial</vt:lpstr>
      <vt:lpstr>Bahnschrift</vt:lpstr>
      <vt:lpstr>Calibri</vt:lpstr>
      <vt:lpstr>Calibri Light</vt:lpstr>
      <vt:lpstr>Thème Office</vt:lpstr>
      <vt:lpstr>Promenade autour de l’anatomie </vt:lpstr>
      <vt:lpstr>Avant tout…</vt:lpstr>
      <vt:lpstr>   Mme couchette- fée de l’anatomie</vt:lpstr>
      <vt:lpstr>Présentation PowerPoint</vt:lpstr>
      <vt:lpstr>   </vt:lpstr>
      <vt:lpstr>Présentation PowerPoint</vt:lpstr>
      <vt:lpstr>   </vt:lpstr>
      <vt:lpstr>Présentation PowerPoint</vt:lpstr>
      <vt:lpstr>Trapèze- Sterno-cleïdo-occipito-mastoïdien</vt:lpstr>
      <vt:lpstr>Souvent tendus…</vt:lpstr>
      <vt:lpstr>ALERTE de Mme Couchettee</vt:lpstr>
      <vt:lpstr>6 types de mouvements de base- 3 Plans</vt:lpstr>
      <vt:lpstr>Plan frontal-Abductions / Adductions</vt:lpstr>
      <vt:lpstr>Plan sagital-Flexions / Extensions</vt:lpstr>
      <vt:lpstr>Plan transversal-Rotations</vt:lpstr>
      <vt:lpstr>Situations spéciales</vt:lpstr>
      <vt:lpstr>Et si on parlait aussi des muscles trapèze et SCM?</vt:lpstr>
      <vt:lpstr>Présentation PowerPoint</vt:lpstr>
      <vt:lpstr>Deltoïde- èpaule</vt:lpstr>
      <vt:lpstr>Présentation PowerPoint</vt:lpstr>
      <vt:lpstr>Grand Pectoral</vt:lpstr>
      <vt:lpstr>Grand Dorsal</vt:lpstr>
      <vt:lpstr>Diaphragme</vt:lpstr>
      <vt:lpstr>Abdomen</vt:lpstr>
      <vt:lpstr>BASSIN </vt:lpstr>
      <vt:lpstr>Ischiojambiers- Quadriceps</vt:lpstr>
      <vt:lpstr>Grand Fessier- Moyen Fessier -Adducteurs</vt:lpstr>
      <vt:lpstr>Présentation PowerPoint</vt:lpstr>
      <vt:lpstr>supta baddha konasana</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Promenade autour de l’anatomie </dc:title>
  <dc:creator>Irene et Benjamin Roché</dc:creator>
  <cp:lastModifiedBy>Irene et Benjamin Roché</cp:lastModifiedBy>
  <cp:revision>1</cp:revision>
  <dcterms:created xsi:type="dcterms:W3CDTF">2022-11-04T16:45:38Z</dcterms:created>
  <dcterms:modified xsi:type="dcterms:W3CDTF">2022-11-05T11:28:31Z</dcterms:modified>
</cp:coreProperties>
</file>