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comments/modernComment_115_FAAEED53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55FC83B-F234-2E14-47F1-5B3F2C8C5A48}" name="Irene et Benjamin Roché" initials="IeBR" userId="9e932c077497ccb5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DCAD53-64A4-4461-A3D5-A43A2B9D490C}" v="26" dt="2022-11-24T19:27:41.951"/>
    <p1510:client id="{CBC96514-0AD9-40F9-9E93-6422169F99DB}" v="1" dt="2022-11-25T16:02:52.8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ene et Benjamin Roché" userId="9e932c077497ccb5" providerId="LiveId" clId="{30DCAD53-64A4-4461-A3D5-A43A2B9D490C}"/>
    <pc:docChg chg="undo custSel addSld delSld modSld sldOrd">
      <pc:chgData name="Irene et Benjamin Roché" userId="9e932c077497ccb5" providerId="LiveId" clId="{30DCAD53-64A4-4461-A3D5-A43A2B9D490C}" dt="2022-11-24T19:27:46.754" v="552" actId="20577"/>
      <pc:docMkLst>
        <pc:docMk/>
      </pc:docMkLst>
      <pc:sldChg chg="addSp delSp modSp mod">
        <pc:chgData name="Irene et Benjamin Roché" userId="9e932c077497ccb5" providerId="LiveId" clId="{30DCAD53-64A4-4461-A3D5-A43A2B9D490C}" dt="2022-11-24T00:09:16.146" v="5" actId="1076"/>
        <pc:sldMkLst>
          <pc:docMk/>
          <pc:sldMk cId="3156795420" sldId="258"/>
        </pc:sldMkLst>
        <pc:spChg chg="add mod">
          <ac:chgData name="Irene et Benjamin Roché" userId="9e932c077497ccb5" providerId="LiveId" clId="{30DCAD53-64A4-4461-A3D5-A43A2B9D490C}" dt="2022-11-24T00:08:51.242" v="2" actId="478"/>
          <ac:spMkLst>
            <pc:docMk/>
            <pc:sldMk cId="3156795420" sldId="258"/>
            <ac:spMk id="6" creationId="{309C9718-B5CB-FCE1-EF34-F6A08763A9C6}"/>
          </ac:spMkLst>
        </pc:spChg>
        <pc:picChg chg="add mod">
          <ac:chgData name="Irene et Benjamin Roché" userId="9e932c077497ccb5" providerId="LiveId" clId="{30DCAD53-64A4-4461-A3D5-A43A2B9D490C}" dt="2022-11-24T00:09:02.612" v="4" actId="14100"/>
          <ac:picMkLst>
            <pc:docMk/>
            <pc:sldMk cId="3156795420" sldId="258"/>
            <ac:picMk id="3" creationId="{7FF39D28-ED70-AABB-2F91-178229F934B1}"/>
          </ac:picMkLst>
        </pc:picChg>
        <pc:picChg chg="del">
          <ac:chgData name="Irene et Benjamin Roché" userId="9e932c077497ccb5" providerId="LiveId" clId="{30DCAD53-64A4-4461-A3D5-A43A2B9D490C}" dt="2022-11-24T00:08:10.846" v="0" actId="478"/>
          <ac:picMkLst>
            <pc:docMk/>
            <pc:sldMk cId="3156795420" sldId="258"/>
            <ac:picMk id="5" creationId="{1A99C648-C4D3-8D30-4501-F1B70C009B3E}"/>
          </ac:picMkLst>
        </pc:picChg>
        <pc:picChg chg="del">
          <ac:chgData name="Irene et Benjamin Roché" userId="9e932c077497ccb5" providerId="LiveId" clId="{30DCAD53-64A4-4461-A3D5-A43A2B9D490C}" dt="2022-11-24T00:08:51.242" v="2" actId="478"/>
          <ac:picMkLst>
            <pc:docMk/>
            <pc:sldMk cId="3156795420" sldId="258"/>
            <ac:picMk id="8" creationId="{79379CC4-E505-FE99-1F74-7AAA6EAEC7B4}"/>
          </ac:picMkLst>
        </pc:picChg>
        <pc:picChg chg="mod">
          <ac:chgData name="Irene et Benjamin Roché" userId="9e932c077497ccb5" providerId="LiveId" clId="{30DCAD53-64A4-4461-A3D5-A43A2B9D490C}" dt="2022-11-24T00:09:16.146" v="5" actId="1076"/>
          <ac:picMkLst>
            <pc:docMk/>
            <pc:sldMk cId="3156795420" sldId="258"/>
            <ac:picMk id="11" creationId="{C2E09B3E-6312-2E75-2540-E879DC5EE08A}"/>
          </ac:picMkLst>
        </pc:picChg>
      </pc:sldChg>
      <pc:sldChg chg="addSp mod">
        <pc:chgData name="Irene et Benjamin Roché" userId="9e932c077497ccb5" providerId="LiveId" clId="{30DCAD53-64A4-4461-A3D5-A43A2B9D490C}" dt="2022-11-24T00:09:48.511" v="6" actId="9405"/>
        <pc:sldMkLst>
          <pc:docMk/>
          <pc:sldMk cId="3158962716" sldId="260"/>
        </pc:sldMkLst>
        <pc:inkChg chg="add">
          <ac:chgData name="Irene et Benjamin Roché" userId="9e932c077497ccb5" providerId="LiveId" clId="{30DCAD53-64A4-4461-A3D5-A43A2B9D490C}" dt="2022-11-24T00:09:48.511" v="6" actId="9405"/>
          <ac:inkMkLst>
            <pc:docMk/>
            <pc:sldMk cId="3158962716" sldId="260"/>
            <ac:inkMk id="3" creationId="{49F257E9-59D8-6306-0B8F-C8AA2B08C5E8}"/>
          </ac:inkMkLst>
        </pc:inkChg>
      </pc:sldChg>
      <pc:sldChg chg="addSp delSp modSp mod">
        <pc:chgData name="Irene et Benjamin Roché" userId="9e932c077497ccb5" providerId="LiveId" clId="{30DCAD53-64A4-4461-A3D5-A43A2B9D490C}" dt="2022-11-24T16:06:59.671" v="19" actId="13926"/>
        <pc:sldMkLst>
          <pc:docMk/>
          <pc:sldMk cId="3198096946" sldId="261"/>
        </pc:sldMkLst>
        <pc:spChg chg="mod">
          <ac:chgData name="Irene et Benjamin Roché" userId="9e932c077497ccb5" providerId="LiveId" clId="{30DCAD53-64A4-4461-A3D5-A43A2B9D490C}" dt="2022-11-24T16:06:20.550" v="15" actId="27636"/>
          <ac:spMkLst>
            <pc:docMk/>
            <pc:sldMk cId="3198096946" sldId="261"/>
            <ac:spMk id="2" creationId="{6F12A196-4710-886F-3605-783B8CE87754}"/>
          </ac:spMkLst>
        </pc:spChg>
        <pc:spChg chg="mod">
          <ac:chgData name="Irene et Benjamin Roché" userId="9e932c077497ccb5" providerId="LiveId" clId="{30DCAD53-64A4-4461-A3D5-A43A2B9D490C}" dt="2022-11-24T16:06:59.671" v="19" actId="13926"/>
          <ac:spMkLst>
            <pc:docMk/>
            <pc:sldMk cId="3198096946" sldId="261"/>
            <ac:spMk id="3" creationId="{E1F20673-03BA-6920-BB0F-8591925720BA}"/>
          </ac:spMkLst>
        </pc:spChg>
        <pc:inkChg chg="add del">
          <ac:chgData name="Irene et Benjamin Roché" userId="9e932c077497ccb5" providerId="LiveId" clId="{30DCAD53-64A4-4461-A3D5-A43A2B9D490C}" dt="2022-11-24T00:09:58.750" v="8" actId="9405"/>
          <ac:inkMkLst>
            <pc:docMk/>
            <pc:sldMk cId="3198096946" sldId="261"/>
            <ac:inkMk id="5" creationId="{6A2066D7-D02B-D305-023F-0E7935D4B892}"/>
          </ac:inkMkLst>
        </pc:inkChg>
        <pc:inkChg chg="add del">
          <ac:chgData name="Irene et Benjamin Roché" userId="9e932c077497ccb5" providerId="LiveId" clId="{30DCAD53-64A4-4461-A3D5-A43A2B9D490C}" dt="2022-11-24T00:10:12.135" v="10" actId="9405"/>
          <ac:inkMkLst>
            <pc:docMk/>
            <pc:sldMk cId="3198096946" sldId="261"/>
            <ac:inkMk id="8" creationId="{C9621F8D-AC3D-B556-89BA-1E7634B87A46}"/>
          </ac:inkMkLst>
        </pc:inkChg>
        <pc:inkChg chg="add del">
          <ac:chgData name="Irene et Benjamin Roché" userId="9e932c077497ccb5" providerId="LiveId" clId="{30DCAD53-64A4-4461-A3D5-A43A2B9D490C}" dt="2022-11-24T00:10:23.377" v="12" actId="9405"/>
          <ac:inkMkLst>
            <pc:docMk/>
            <pc:sldMk cId="3198096946" sldId="261"/>
            <ac:inkMk id="9" creationId="{79054159-9C33-73AC-239D-1C660BB5A729}"/>
          </ac:inkMkLst>
        </pc:inkChg>
      </pc:sldChg>
      <pc:sldChg chg="addSp mod">
        <pc:chgData name="Irene et Benjamin Roché" userId="9e932c077497ccb5" providerId="LiveId" clId="{30DCAD53-64A4-4461-A3D5-A43A2B9D490C}" dt="2022-11-24T16:45:25.538" v="21" actId="9405"/>
        <pc:sldMkLst>
          <pc:docMk/>
          <pc:sldMk cId="2381236039" sldId="263"/>
        </pc:sldMkLst>
        <pc:inkChg chg="add">
          <ac:chgData name="Irene et Benjamin Roché" userId="9e932c077497ccb5" providerId="LiveId" clId="{30DCAD53-64A4-4461-A3D5-A43A2B9D490C}" dt="2022-11-24T16:44:21.781" v="20" actId="9405"/>
          <ac:inkMkLst>
            <pc:docMk/>
            <pc:sldMk cId="2381236039" sldId="263"/>
            <ac:inkMk id="3" creationId="{E3F4DD9C-CB84-B299-0D6C-AC4003DD984C}"/>
          </ac:inkMkLst>
        </pc:inkChg>
        <pc:inkChg chg="add">
          <ac:chgData name="Irene et Benjamin Roché" userId="9e932c077497ccb5" providerId="LiveId" clId="{30DCAD53-64A4-4461-A3D5-A43A2B9D490C}" dt="2022-11-24T16:45:25.538" v="21" actId="9405"/>
          <ac:inkMkLst>
            <pc:docMk/>
            <pc:sldMk cId="2381236039" sldId="263"/>
            <ac:inkMk id="7" creationId="{88484E66-1DFC-1AAA-3942-7AD5D3B11B6D}"/>
          </ac:inkMkLst>
        </pc:inkChg>
      </pc:sldChg>
      <pc:sldChg chg="addSp mod">
        <pc:chgData name="Irene et Benjamin Roché" userId="9e932c077497ccb5" providerId="LiveId" clId="{30DCAD53-64A4-4461-A3D5-A43A2B9D490C}" dt="2022-11-24T16:45:59.798" v="22" actId="9405"/>
        <pc:sldMkLst>
          <pc:docMk/>
          <pc:sldMk cId="1418431224" sldId="264"/>
        </pc:sldMkLst>
        <pc:inkChg chg="add">
          <ac:chgData name="Irene et Benjamin Roché" userId="9e932c077497ccb5" providerId="LiveId" clId="{30DCAD53-64A4-4461-A3D5-A43A2B9D490C}" dt="2022-11-24T16:45:59.798" v="22" actId="9405"/>
          <ac:inkMkLst>
            <pc:docMk/>
            <pc:sldMk cId="1418431224" sldId="264"/>
            <ac:inkMk id="3" creationId="{25AC2DDA-23A1-1AC8-264A-2228CCD554F8}"/>
          </ac:inkMkLst>
        </pc:inkChg>
      </pc:sldChg>
      <pc:sldChg chg="addSp mod">
        <pc:chgData name="Irene et Benjamin Roché" userId="9e932c077497ccb5" providerId="LiveId" clId="{30DCAD53-64A4-4461-A3D5-A43A2B9D490C}" dt="2022-11-24T17:24:09.794" v="25" actId="9405"/>
        <pc:sldMkLst>
          <pc:docMk/>
          <pc:sldMk cId="3113381551" sldId="267"/>
        </pc:sldMkLst>
        <pc:inkChg chg="add">
          <ac:chgData name="Irene et Benjamin Roché" userId="9e932c077497ccb5" providerId="LiveId" clId="{30DCAD53-64A4-4461-A3D5-A43A2B9D490C}" dt="2022-11-24T16:54:25.497" v="23" actId="9405"/>
          <ac:inkMkLst>
            <pc:docMk/>
            <pc:sldMk cId="3113381551" sldId="267"/>
            <ac:inkMk id="3" creationId="{5BFA6612-1B44-1A85-65AB-B50A05B15C71}"/>
          </ac:inkMkLst>
        </pc:inkChg>
        <pc:inkChg chg="add">
          <ac:chgData name="Irene et Benjamin Roché" userId="9e932c077497ccb5" providerId="LiveId" clId="{30DCAD53-64A4-4461-A3D5-A43A2B9D490C}" dt="2022-11-24T17:24:07.351" v="24" actId="9405"/>
          <ac:inkMkLst>
            <pc:docMk/>
            <pc:sldMk cId="3113381551" sldId="267"/>
            <ac:inkMk id="4" creationId="{80999BD1-E4C5-FEFA-4695-44C6044D566F}"/>
          </ac:inkMkLst>
        </pc:inkChg>
        <pc:inkChg chg="add">
          <ac:chgData name="Irene et Benjamin Roché" userId="9e932c077497ccb5" providerId="LiveId" clId="{30DCAD53-64A4-4461-A3D5-A43A2B9D490C}" dt="2022-11-24T17:24:09.794" v="25" actId="9405"/>
          <ac:inkMkLst>
            <pc:docMk/>
            <pc:sldMk cId="3113381551" sldId="267"/>
            <ac:inkMk id="7" creationId="{21E59632-3EC1-FCBE-9474-CC2752768859}"/>
          </ac:inkMkLst>
        </pc:inkChg>
      </pc:sldChg>
      <pc:sldChg chg="addSp delSp modSp mod">
        <pc:chgData name="Irene et Benjamin Roché" userId="9e932c077497ccb5" providerId="LiveId" clId="{30DCAD53-64A4-4461-A3D5-A43A2B9D490C}" dt="2022-11-24T18:06:18.845" v="318" actId="1076"/>
        <pc:sldMkLst>
          <pc:docMk/>
          <pc:sldMk cId="1369651351" sldId="268"/>
        </pc:sldMkLst>
        <pc:spChg chg="mod">
          <ac:chgData name="Irene et Benjamin Roché" userId="9e932c077497ccb5" providerId="LiveId" clId="{30DCAD53-64A4-4461-A3D5-A43A2B9D490C}" dt="2022-11-24T17:45:11.558" v="42" actId="1076"/>
          <ac:spMkLst>
            <pc:docMk/>
            <pc:sldMk cId="1369651351" sldId="268"/>
            <ac:spMk id="6" creationId="{1CDBA969-34A0-4B77-3F25-6698111B8FEC}"/>
          </ac:spMkLst>
        </pc:spChg>
        <pc:spChg chg="mod">
          <ac:chgData name="Irene et Benjamin Roché" userId="9e932c077497ccb5" providerId="LiveId" clId="{30DCAD53-64A4-4461-A3D5-A43A2B9D490C}" dt="2022-11-24T17:46:52.837" v="60" actId="207"/>
          <ac:spMkLst>
            <pc:docMk/>
            <pc:sldMk cId="1369651351" sldId="268"/>
            <ac:spMk id="7" creationId="{F4DF3B44-EF9A-9F99-E920-180F0007E3E4}"/>
          </ac:spMkLst>
        </pc:spChg>
        <pc:spChg chg="mod">
          <ac:chgData name="Irene et Benjamin Roché" userId="9e932c077497ccb5" providerId="LiveId" clId="{30DCAD53-64A4-4461-A3D5-A43A2B9D490C}" dt="2022-11-24T17:46:47.557" v="59" actId="207"/>
          <ac:spMkLst>
            <pc:docMk/>
            <pc:sldMk cId="1369651351" sldId="268"/>
            <ac:spMk id="8" creationId="{548834E5-4EAC-FA06-80B7-DFC5A2A70CC5}"/>
          </ac:spMkLst>
        </pc:spChg>
        <pc:spChg chg="mod">
          <ac:chgData name="Irene et Benjamin Roché" userId="9e932c077497ccb5" providerId="LiveId" clId="{30DCAD53-64A4-4461-A3D5-A43A2B9D490C}" dt="2022-11-24T18:05:10.551" v="214" actId="1076"/>
          <ac:spMkLst>
            <pc:docMk/>
            <pc:sldMk cId="1369651351" sldId="268"/>
            <ac:spMk id="9" creationId="{03C4C421-A2A1-9DB3-1DB7-43C656C5E454}"/>
          </ac:spMkLst>
        </pc:spChg>
        <pc:spChg chg="add mod">
          <ac:chgData name="Irene et Benjamin Roché" userId="9e932c077497ccb5" providerId="LiveId" clId="{30DCAD53-64A4-4461-A3D5-A43A2B9D490C}" dt="2022-11-24T17:49:42.062" v="93" actId="1076"/>
          <ac:spMkLst>
            <pc:docMk/>
            <pc:sldMk cId="1369651351" sldId="268"/>
            <ac:spMk id="12" creationId="{58F3B053-FAC0-D78F-3FC2-73C3505801AF}"/>
          </ac:spMkLst>
        </pc:spChg>
        <pc:spChg chg="add mod">
          <ac:chgData name="Irene et Benjamin Roché" userId="9e932c077497ccb5" providerId="LiveId" clId="{30DCAD53-64A4-4461-A3D5-A43A2B9D490C}" dt="2022-11-24T17:49:22.534" v="88" actId="1076"/>
          <ac:spMkLst>
            <pc:docMk/>
            <pc:sldMk cId="1369651351" sldId="268"/>
            <ac:spMk id="14" creationId="{07866E1B-6CE0-A501-DB73-36DB37859F4E}"/>
          </ac:spMkLst>
        </pc:spChg>
        <pc:spChg chg="add mod">
          <ac:chgData name="Irene et Benjamin Roché" userId="9e932c077497ccb5" providerId="LiveId" clId="{30DCAD53-64A4-4461-A3D5-A43A2B9D490C}" dt="2022-11-24T17:49:24.908" v="89" actId="1076"/>
          <ac:spMkLst>
            <pc:docMk/>
            <pc:sldMk cId="1369651351" sldId="268"/>
            <ac:spMk id="15" creationId="{556B7E9D-3F7F-233B-A4EE-C74C669BA196}"/>
          </ac:spMkLst>
        </pc:spChg>
        <pc:spChg chg="add mod">
          <ac:chgData name="Irene et Benjamin Roché" userId="9e932c077497ccb5" providerId="LiveId" clId="{30DCAD53-64A4-4461-A3D5-A43A2B9D490C}" dt="2022-11-24T17:50:57.951" v="108" actId="1076"/>
          <ac:spMkLst>
            <pc:docMk/>
            <pc:sldMk cId="1369651351" sldId="268"/>
            <ac:spMk id="16" creationId="{5C8573E0-37A1-6F07-2834-4F3AD60CB6E7}"/>
          </ac:spMkLst>
        </pc:spChg>
        <pc:spChg chg="add mod">
          <ac:chgData name="Irene et Benjamin Roché" userId="9e932c077497ccb5" providerId="LiveId" clId="{30DCAD53-64A4-4461-A3D5-A43A2B9D490C}" dt="2022-11-24T17:51:16.273" v="112" actId="1076"/>
          <ac:spMkLst>
            <pc:docMk/>
            <pc:sldMk cId="1369651351" sldId="268"/>
            <ac:spMk id="17" creationId="{1951E304-D83F-0C68-AFCF-1E53D927F459}"/>
          </ac:spMkLst>
        </pc:spChg>
        <pc:spChg chg="add mod">
          <ac:chgData name="Irene et Benjamin Roché" userId="9e932c077497ccb5" providerId="LiveId" clId="{30DCAD53-64A4-4461-A3D5-A43A2B9D490C}" dt="2022-11-24T17:51:30.680" v="116" actId="1076"/>
          <ac:spMkLst>
            <pc:docMk/>
            <pc:sldMk cId="1369651351" sldId="268"/>
            <ac:spMk id="18" creationId="{E56EEDF0-A7DC-C753-C05B-8E7D2E3367AA}"/>
          </ac:spMkLst>
        </pc:spChg>
        <pc:spChg chg="add mod">
          <ac:chgData name="Irene et Benjamin Roché" userId="9e932c077497ccb5" providerId="LiveId" clId="{30DCAD53-64A4-4461-A3D5-A43A2B9D490C}" dt="2022-11-24T17:52:14.123" v="150" actId="1076"/>
          <ac:spMkLst>
            <pc:docMk/>
            <pc:sldMk cId="1369651351" sldId="268"/>
            <ac:spMk id="19" creationId="{218534F1-0061-B383-1261-F450709D51DA}"/>
          </ac:spMkLst>
        </pc:spChg>
        <pc:spChg chg="add del mod">
          <ac:chgData name="Irene et Benjamin Roché" userId="9e932c077497ccb5" providerId="LiveId" clId="{30DCAD53-64A4-4461-A3D5-A43A2B9D490C}" dt="2022-11-24T17:51:51.111" v="123"/>
          <ac:spMkLst>
            <pc:docMk/>
            <pc:sldMk cId="1369651351" sldId="268"/>
            <ac:spMk id="20" creationId="{77529028-6E41-287C-5319-FD6B6F399550}"/>
          </ac:spMkLst>
        </pc:spChg>
        <pc:spChg chg="add mod">
          <ac:chgData name="Irene et Benjamin Roché" userId="9e932c077497ccb5" providerId="LiveId" clId="{30DCAD53-64A4-4461-A3D5-A43A2B9D490C}" dt="2022-11-24T17:54:16.687" v="202" actId="20577"/>
          <ac:spMkLst>
            <pc:docMk/>
            <pc:sldMk cId="1369651351" sldId="268"/>
            <ac:spMk id="21" creationId="{70BC6543-4085-0D88-5DBA-876949E4A3A6}"/>
          </ac:spMkLst>
        </pc:spChg>
        <pc:spChg chg="add mod">
          <ac:chgData name="Irene et Benjamin Roché" userId="9e932c077497ccb5" providerId="LiveId" clId="{30DCAD53-64A4-4461-A3D5-A43A2B9D490C}" dt="2022-11-24T17:52:56.648" v="157" actId="207"/>
          <ac:spMkLst>
            <pc:docMk/>
            <pc:sldMk cId="1369651351" sldId="268"/>
            <ac:spMk id="22" creationId="{B39D92BC-F398-19C4-8408-8550846AB05E}"/>
          </ac:spMkLst>
        </pc:spChg>
        <pc:spChg chg="add mod">
          <ac:chgData name="Irene et Benjamin Roché" userId="9e932c077497ccb5" providerId="LiveId" clId="{30DCAD53-64A4-4461-A3D5-A43A2B9D490C}" dt="2022-11-24T17:54:35.182" v="213" actId="14100"/>
          <ac:spMkLst>
            <pc:docMk/>
            <pc:sldMk cId="1369651351" sldId="268"/>
            <ac:spMk id="23" creationId="{6ADCFCFA-E339-6CFB-C598-E4A747DFE405}"/>
          </ac:spMkLst>
        </pc:spChg>
        <pc:spChg chg="add mod">
          <ac:chgData name="Irene et Benjamin Roché" userId="9e932c077497ccb5" providerId="LiveId" clId="{30DCAD53-64A4-4461-A3D5-A43A2B9D490C}" dt="2022-11-24T18:06:18.845" v="318" actId="1076"/>
          <ac:spMkLst>
            <pc:docMk/>
            <pc:sldMk cId="1369651351" sldId="268"/>
            <ac:spMk id="24" creationId="{55460A41-470F-E940-2601-8DFADB94B180}"/>
          </ac:spMkLst>
        </pc:spChg>
        <pc:picChg chg="mod">
          <ac:chgData name="Irene et Benjamin Roché" userId="9e932c077497ccb5" providerId="LiveId" clId="{30DCAD53-64A4-4461-A3D5-A43A2B9D490C}" dt="2022-11-24T17:44:27.501" v="35" actId="14100"/>
          <ac:picMkLst>
            <pc:docMk/>
            <pc:sldMk cId="1369651351" sldId="268"/>
            <ac:picMk id="5" creationId="{2A841AFA-5502-8085-0E6B-8F2C8E4DECAA}"/>
          </ac:picMkLst>
        </pc:picChg>
        <pc:picChg chg="add mod">
          <ac:chgData name="Irene et Benjamin Roché" userId="9e932c077497ccb5" providerId="LiveId" clId="{30DCAD53-64A4-4461-A3D5-A43A2B9D490C}" dt="2022-11-24T17:49:08.753" v="85" actId="1076"/>
          <ac:picMkLst>
            <pc:docMk/>
            <pc:sldMk cId="1369651351" sldId="268"/>
            <ac:picMk id="11" creationId="{6C4E6990-1F7F-ADFC-9406-F95D5B0F04F2}"/>
          </ac:picMkLst>
        </pc:picChg>
        <pc:picChg chg="add del mod">
          <ac:chgData name="Irene et Benjamin Roché" userId="9e932c077497ccb5" providerId="LiveId" clId="{30DCAD53-64A4-4461-A3D5-A43A2B9D490C}" dt="2022-11-24T17:50:43.791" v="105" actId="478"/>
          <ac:picMkLst>
            <pc:docMk/>
            <pc:sldMk cId="1369651351" sldId="268"/>
            <ac:picMk id="13" creationId="{EBC59AA3-7840-00DC-8561-B3BF09E337F2}"/>
          </ac:picMkLst>
        </pc:picChg>
        <pc:inkChg chg="add del">
          <ac:chgData name="Irene et Benjamin Roché" userId="9e932c077497ccb5" providerId="LiveId" clId="{30DCAD53-64A4-4461-A3D5-A43A2B9D490C}" dt="2022-11-24T17:42:59.262" v="31" actId="9405"/>
          <ac:inkMkLst>
            <pc:docMk/>
            <pc:sldMk cId="1369651351" sldId="268"/>
            <ac:inkMk id="3" creationId="{63B586F8-EC14-D978-1CDC-47149A6D9517}"/>
          </ac:inkMkLst>
        </pc:inkChg>
        <pc:inkChg chg="add del">
          <ac:chgData name="Irene et Benjamin Roché" userId="9e932c077497ccb5" providerId="LiveId" clId="{30DCAD53-64A4-4461-A3D5-A43A2B9D490C}" dt="2022-11-24T17:42:58.703" v="30" actId="9405"/>
          <ac:inkMkLst>
            <pc:docMk/>
            <pc:sldMk cId="1369651351" sldId="268"/>
            <ac:inkMk id="4" creationId="{3BB5951F-5934-AC23-23A8-21D6622BF7B2}"/>
          </ac:inkMkLst>
        </pc:inkChg>
      </pc:sldChg>
      <pc:sldChg chg="modSp mod ord">
        <pc:chgData name="Irene et Benjamin Roché" userId="9e932c077497ccb5" providerId="LiveId" clId="{30DCAD53-64A4-4461-A3D5-A43A2B9D490C}" dt="2022-11-24T18:14:12.482" v="321"/>
        <pc:sldMkLst>
          <pc:docMk/>
          <pc:sldMk cId="375506634" sldId="269"/>
        </pc:sldMkLst>
        <pc:spChg chg="mod">
          <ac:chgData name="Irene et Benjamin Roché" userId="9e932c077497ccb5" providerId="LiveId" clId="{30DCAD53-64A4-4461-A3D5-A43A2B9D490C}" dt="2022-11-24T18:12:39.659" v="319" actId="20577"/>
          <ac:spMkLst>
            <pc:docMk/>
            <pc:sldMk cId="375506634" sldId="269"/>
            <ac:spMk id="6" creationId="{95DA98F2-3AEF-8FB9-5B5B-4748B2E195D4}"/>
          </ac:spMkLst>
        </pc:spChg>
      </pc:sldChg>
      <pc:sldChg chg="modSp mod">
        <pc:chgData name="Irene et Benjamin Roché" userId="9e932c077497ccb5" providerId="LiveId" clId="{30DCAD53-64A4-4461-A3D5-A43A2B9D490C}" dt="2022-11-24T19:25:44.284" v="538" actId="255"/>
        <pc:sldMkLst>
          <pc:docMk/>
          <pc:sldMk cId="556373832" sldId="270"/>
        </pc:sldMkLst>
        <pc:spChg chg="mod">
          <ac:chgData name="Irene et Benjamin Roché" userId="9e932c077497ccb5" providerId="LiveId" clId="{30DCAD53-64A4-4461-A3D5-A43A2B9D490C}" dt="2022-11-24T19:25:44.284" v="538" actId="255"/>
          <ac:spMkLst>
            <pc:docMk/>
            <pc:sldMk cId="556373832" sldId="270"/>
            <ac:spMk id="5" creationId="{CA954F47-E220-FCB4-0852-40EA31128D89}"/>
          </ac:spMkLst>
        </pc:spChg>
      </pc:sldChg>
      <pc:sldChg chg="addSp modSp mod">
        <pc:chgData name="Irene et Benjamin Roché" userId="9e932c077497ccb5" providerId="LiveId" clId="{30DCAD53-64A4-4461-A3D5-A43A2B9D490C}" dt="2022-11-24T18:18:03.732" v="332" actId="1076"/>
        <pc:sldMkLst>
          <pc:docMk/>
          <pc:sldMk cId="1810505924" sldId="271"/>
        </pc:sldMkLst>
        <pc:spChg chg="mod">
          <ac:chgData name="Irene et Benjamin Roché" userId="9e932c077497ccb5" providerId="LiveId" clId="{30DCAD53-64A4-4461-A3D5-A43A2B9D490C}" dt="2022-11-24T18:18:00.634" v="331" actId="1076"/>
          <ac:spMkLst>
            <pc:docMk/>
            <pc:sldMk cId="1810505924" sldId="271"/>
            <ac:spMk id="5" creationId="{4C6E98F9-5F6C-4CE2-7D73-9FA69D6B18CA}"/>
          </ac:spMkLst>
        </pc:spChg>
        <pc:picChg chg="add mod">
          <ac:chgData name="Irene et Benjamin Roché" userId="9e932c077497ccb5" providerId="LiveId" clId="{30DCAD53-64A4-4461-A3D5-A43A2B9D490C}" dt="2022-11-24T18:18:03.732" v="332" actId="1076"/>
          <ac:picMkLst>
            <pc:docMk/>
            <pc:sldMk cId="1810505924" sldId="271"/>
            <ac:picMk id="3" creationId="{185F7C74-D5BE-3129-CFF6-E60DF0416DB9}"/>
          </ac:picMkLst>
        </pc:picChg>
        <pc:picChg chg="mod">
          <ac:chgData name="Irene et Benjamin Roché" userId="9e932c077497ccb5" providerId="LiveId" clId="{30DCAD53-64A4-4461-A3D5-A43A2B9D490C}" dt="2022-11-24T18:17:45.073" v="327" actId="14100"/>
          <ac:picMkLst>
            <pc:docMk/>
            <pc:sldMk cId="1810505924" sldId="271"/>
            <ac:picMk id="4" creationId="{0CAECC87-5D24-32B7-9B62-9E70A9249723}"/>
          </ac:picMkLst>
        </pc:picChg>
        <pc:inkChg chg="mod">
          <ac:chgData name="Irene et Benjamin Roché" userId="9e932c077497ccb5" providerId="LiveId" clId="{30DCAD53-64A4-4461-A3D5-A43A2B9D490C}" dt="2022-11-24T18:17:55.222" v="329" actId="1076"/>
          <ac:inkMkLst>
            <pc:docMk/>
            <pc:sldMk cId="1810505924" sldId="271"/>
            <ac:inkMk id="10" creationId="{6CEA939D-A3CC-A842-4B6A-1DDB1E2954A8}"/>
          </ac:inkMkLst>
        </pc:inkChg>
        <pc:inkChg chg="mod">
          <ac:chgData name="Irene et Benjamin Roché" userId="9e932c077497ccb5" providerId="LiveId" clId="{30DCAD53-64A4-4461-A3D5-A43A2B9D490C}" dt="2022-11-24T18:17:58.042" v="330" actId="1076"/>
          <ac:inkMkLst>
            <pc:docMk/>
            <pc:sldMk cId="1810505924" sldId="271"/>
            <ac:inkMk id="11" creationId="{AD38808D-1B2F-3E7E-5D5E-E7859AE29968}"/>
          </ac:inkMkLst>
        </pc:inkChg>
      </pc:sldChg>
      <pc:sldChg chg="modSp mod">
        <pc:chgData name="Irene et Benjamin Roché" userId="9e932c077497ccb5" providerId="LiveId" clId="{30DCAD53-64A4-4461-A3D5-A43A2B9D490C}" dt="2022-11-24T19:27:35.407" v="548" actId="20577"/>
        <pc:sldMkLst>
          <pc:docMk/>
          <pc:sldMk cId="3779745228" sldId="272"/>
        </pc:sldMkLst>
        <pc:spChg chg="mod">
          <ac:chgData name="Irene et Benjamin Roché" userId="9e932c077497ccb5" providerId="LiveId" clId="{30DCAD53-64A4-4461-A3D5-A43A2B9D490C}" dt="2022-11-24T19:27:35.407" v="548" actId="20577"/>
          <ac:spMkLst>
            <pc:docMk/>
            <pc:sldMk cId="3779745228" sldId="272"/>
            <ac:spMk id="6" creationId="{95479505-2F33-E17D-D508-755E84C309E4}"/>
          </ac:spMkLst>
        </pc:spChg>
      </pc:sldChg>
      <pc:sldChg chg="modSp">
        <pc:chgData name="Irene et Benjamin Roché" userId="9e932c077497ccb5" providerId="LiveId" clId="{30DCAD53-64A4-4461-A3D5-A43A2B9D490C}" dt="2022-11-24T19:26:17.212" v="542" actId="20577"/>
        <pc:sldMkLst>
          <pc:docMk/>
          <pc:sldMk cId="2708027456" sldId="273"/>
        </pc:sldMkLst>
        <pc:spChg chg="mod">
          <ac:chgData name="Irene et Benjamin Roché" userId="9e932c077497ccb5" providerId="LiveId" clId="{30DCAD53-64A4-4461-A3D5-A43A2B9D490C}" dt="2022-11-24T19:26:17.212" v="542" actId="20577"/>
          <ac:spMkLst>
            <pc:docMk/>
            <pc:sldMk cId="2708027456" sldId="273"/>
            <ac:spMk id="7" creationId="{637AF7AD-6B84-B7D1-918E-3B3E169ECCAE}"/>
          </ac:spMkLst>
        </pc:spChg>
      </pc:sldChg>
      <pc:sldChg chg="modSp mod">
        <pc:chgData name="Irene et Benjamin Roché" userId="9e932c077497ccb5" providerId="LiveId" clId="{30DCAD53-64A4-4461-A3D5-A43A2B9D490C}" dt="2022-11-24T19:27:41.951" v="550" actId="20577"/>
        <pc:sldMkLst>
          <pc:docMk/>
          <pc:sldMk cId="3347512811" sldId="274"/>
        </pc:sldMkLst>
        <pc:spChg chg="mod">
          <ac:chgData name="Irene et Benjamin Roché" userId="9e932c077497ccb5" providerId="LiveId" clId="{30DCAD53-64A4-4461-A3D5-A43A2B9D490C}" dt="2022-11-24T19:27:41.951" v="550" actId="20577"/>
          <ac:spMkLst>
            <pc:docMk/>
            <pc:sldMk cId="3347512811" sldId="274"/>
            <ac:spMk id="9" creationId="{93CF6668-2FE3-2F96-8675-28E64EA5363E}"/>
          </ac:spMkLst>
        </pc:spChg>
      </pc:sldChg>
      <pc:sldChg chg="del">
        <pc:chgData name="Irene et Benjamin Roché" userId="9e932c077497ccb5" providerId="LiveId" clId="{30DCAD53-64A4-4461-A3D5-A43A2B9D490C}" dt="2022-11-24T18:45:59.986" v="343" actId="47"/>
        <pc:sldMkLst>
          <pc:docMk/>
          <pc:sldMk cId="3918801844" sldId="275"/>
        </pc:sldMkLst>
      </pc:sldChg>
      <pc:sldChg chg="modSp mod ord">
        <pc:chgData name="Irene et Benjamin Roché" userId="9e932c077497ccb5" providerId="LiveId" clId="{30DCAD53-64A4-4461-A3D5-A43A2B9D490C}" dt="2022-11-24T19:27:46.754" v="552" actId="20577"/>
        <pc:sldMkLst>
          <pc:docMk/>
          <pc:sldMk cId="1163326931" sldId="276"/>
        </pc:sldMkLst>
        <pc:spChg chg="mod">
          <ac:chgData name="Irene et Benjamin Roché" userId="9e932c077497ccb5" providerId="LiveId" clId="{30DCAD53-64A4-4461-A3D5-A43A2B9D490C}" dt="2022-11-24T19:27:46.754" v="552" actId="20577"/>
          <ac:spMkLst>
            <pc:docMk/>
            <pc:sldMk cId="1163326931" sldId="276"/>
            <ac:spMk id="2" creationId="{91C54FBA-F465-8A7B-4F78-9F0AFF668E7A}"/>
          </ac:spMkLst>
        </pc:spChg>
      </pc:sldChg>
      <pc:sldChg chg="addCm">
        <pc:chgData name="Irene et Benjamin Roché" userId="9e932c077497ccb5" providerId="LiveId" clId="{30DCAD53-64A4-4461-A3D5-A43A2B9D490C}" dt="2022-11-24T18:57:08.510" v="344"/>
        <pc:sldMkLst>
          <pc:docMk/>
          <pc:sldMk cId="4205768019" sldId="277"/>
        </pc:sldMkLst>
      </pc:sldChg>
      <pc:sldChg chg="new del">
        <pc:chgData name="Irene et Benjamin Roché" userId="9e932c077497ccb5" providerId="LiveId" clId="{30DCAD53-64A4-4461-A3D5-A43A2B9D490C}" dt="2022-11-24T17:31:12.677" v="27" actId="47"/>
        <pc:sldMkLst>
          <pc:docMk/>
          <pc:sldMk cId="968227886" sldId="279"/>
        </pc:sldMkLst>
      </pc:sldChg>
    </pc:docChg>
  </pc:docChgLst>
  <pc:docChgLst>
    <pc:chgData name="Irene et Benjamin Roché" userId="9e932c077497ccb5" providerId="LiveId" clId="{CBC96514-0AD9-40F9-9E93-6422169F99DB}"/>
    <pc:docChg chg="custSel modSld">
      <pc:chgData name="Irene et Benjamin Roché" userId="9e932c077497ccb5" providerId="LiveId" clId="{CBC96514-0AD9-40F9-9E93-6422169F99DB}" dt="2022-11-25T16:03:07.364" v="6" actId="20577"/>
      <pc:docMkLst>
        <pc:docMk/>
      </pc:docMkLst>
      <pc:sldChg chg="addSp delSp modSp mod">
        <pc:chgData name="Irene et Benjamin Roché" userId="9e932c077497ccb5" providerId="LiveId" clId="{CBC96514-0AD9-40F9-9E93-6422169F99DB}" dt="2022-11-25T16:03:07.364" v="6" actId="20577"/>
        <pc:sldMkLst>
          <pc:docMk/>
          <pc:sldMk cId="4275527454" sldId="256"/>
        </pc:sldMkLst>
        <pc:spChg chg="mod">
          <ac:chgData name="Irene et Benjamin Roché" userId="9e932c077497ccb5" providerId="LiveId" clId="{CBC96514-0AD9-40F9-9E93-6422169F99DB}" dt="2022-11-25T16:03:07.364" v="6" actId="20577"/>
          <ac:spMkLst>
            <pc:docMk/>
            <pc:sldMk cId="4275527454" sldId="256"/>
            <ac:spMk id="3" creationId="{C6C9E936-04BE-BAFC-6BF3-3483BEECE655}"/>
          </ac:spMkLst>
        </pc:spChg>
        <pc:picChg chg="del">
          <ac:chgData name="Irene et Benjamin Roché" userId="9e932c077497ccb5" providerId="LiveId" clId="{CBC96514-0AD9-40F9-9E93-6422169F99DB}" dt="2022-11-25T16:02:56.409" v="1" actId="478"/>
          <ac:picMkLst>
            <pc:docMk/>
            <pc:sldMk cId="4275527454" sldId="256"/>
            <ac:picMk id="4" creationId="{50875A92-DAB3-AE25-471E-1E0045A8E680}"/>
          </ac:picMkLst>
        </pc:picChg>
        <pc:picChg chg="add mod">
          <ac:chgData name="Irene et Benjamin Roché" userId="9e932c077497ccb5" providerId="LiveId" clId="{CBC96514-0AD9-40F9-9E93-6422169F99DB}" dt="2022-11-25T16:03:03.155" v="3" actId="1076"/>
          <ac:picMkLst>
            <pc:docMk/>
            <pc:sldMk cId="4275527454" sldId="256"/>
            <ac:picMk id="5" creationId="{E8FFACB4-12C5-1F7C-7E6C-885D185C274B}"/>
          </ac:picMkLst>
        </pc:picChg>
      </pc:sldChg>
    </pc:docChg>
  </pc:docChgLst>
</pc:chgInfo>
</file>

<file path=ppt/comments/modernComment_115_FAAEED5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8DE6CC5-8A75-46F7-B57B-E38236848198}" authorId="{555FC83B-F234-2E14-47F1-5B3F2C8C5A48}" created="2022-11-24T18:57:08.448">
    <pc:sldMkLst xmlns:pc="http://schemas.microsoft.com/office/powerpoint/2013/main/command">
      <pc:docMk/>
      <pc:sldMk cId="4205768019" sldId="277"/>
    </pc:sldMkLst>
    <p188:txBody>
      <a:bodyPr/>
      <a:lstStyle/>
      <a:p>
        <a:r>
          <a:rPr lang="es-ES"/>
          <a:t>Psoasiliaque,quadriceps, trapèze,biceps, grands droits
Chaine postérieur:extenseurs rachis, fessiers, isquiojambiers, mollet
L'antéversion du BASSIN
La favoriser pour après pouvoir fléchir le tronc de façon sécurisée</a:t>
        </a:r>
      </a:p>
    </p188:txBody>
  </p188:cm>
</p188:cmLst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24T00:09:48.5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4601 145,'-1'-1,"1"0,0 0,0 0,-1 0,1 0,0 0,-1 1,1-1,-1 0,1 0,-1 0,1 0,-1 1,0-1,1 0,-1 0,0 1,0-1,0 1,1-1,-1 1,-2-1,-25-10,-42-6,-1 3,-97-5,122 14,-551-44,55 37,360 14,46-2,-560 18,44-5,445-14,84-1,-203 9,308-4,1 1,0 0,0 2,0-1,0 2,1 0,0 1,1 1,0 1,0 0,-23 20,-5 11,1 2,-39 52,75-88,-142 191,122-158,2 2,2 0,-21 54,36-78,1 0,1 1,0 0,1-1,-1 23,0 4,-18 76,13-77,2 0,-3 47,12 334,0-405,1 0,2-1,-1 1,2-1,1 0,0 0,1 0,2-1,16 28,-10-23,0-2,2 1,1-2,1-1,0 0,40 29,6-4,109 57,85 24,417 134,17-58,84-30,-710-165,0-2,87-8,-42 1,7 1,522-27,76-90,-657 102,-2-2,90-42,172-70,-140 60,-13-5,-136 59,-2-1,0-1,32-27,-53 38,1 1,-1-1,-1 0,0-1,0 0,0 0,-1 0,-1-1,1 0,-2 0,1 0,-1-1,-1 0,0 1,0-1,0-12,0-3,6-27,3-25,-8-281,-6 204,1 95,-2 0,-3 0,-3 1,-19-69,22 110,-2 0,0 1,-1 0,0 1,-2 0,0 0,-14-15,-33-49,38 50,-1 0,-2 1,-49-47,-91-66,116 103,-108-99,-94-74,234 202,0 2,0-1,-1 2,0 0,0 1,0 0,-1 2,0 0,-22-2,-18 0,-83 4,88 2,-619 9,594-8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24T16:44:21.7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3083 607,'-490'-22,"99"-9,-51 5,-1 28,153 0,279-2,-36 0,0 1,-48 9,80-8,0 2,1-1,-1 2,1 0,0 1,1 0,-1 1,1 0,1 1,-21 16,-16 13,32-25,1 0,-15 14,-289 331,310-345,-41 49,-73 113,119-163,-1 0,1 1,1-1,0 1,1 0,0 0,1 0,-2 23,4 7,5 53,-1-14,-2 354,-2-249,1-154,2-1,10 41,0 5,-10-57,0 1,2-1,0-1,2 1,0-1,1 0,1 0,16 24,37 48,86 97,-107-140,306 341,23-17,131 65,-350-331,-138-98,1-1,0 0,1-1,-1 0,1-1,1-1,-1-1,27 4,4-4,72-4,-65-1,47 0,345-14,-318 6,184-40,-246 32,93-38,-108 37,-37 13,-1 0,0-1,0-1,-1 0,0 0,0-1,-1 0,0-1,-1 0,0-1,12-18,17-20,-18 25,-2-1,22-38,-15 11,-2-1,-2 0,-2-2,-4 0,-1-1,-3-1,-2 0,1-97,-10-356,-3 198,3-349,1 648,-1 0,0 0,-2 1,1-1,-1 0,-1 1,-1-1,1 1,-2 0,-9-20,-30-36,-66-77,26 36,-209-252,-22 23,-18-42,119 128,193 231,5 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24T16:45:25.53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24T16:45:59.79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24T16:54:25.4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24T17:24:07.35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24T17:24:09.79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0,'0'7,"0"8,0 8,6 7,3 4,0 4,-3 1,-1 1,4-7,1-3,-1 1,-3 1,-2 2,5 1,1 1,-1 1,-3-5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23T23:08:13.7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1871 115,'-1276'0,"1243"0,-37 6,54-4,1 1,0 1,0 0,-21 10,-2 1,15-6,-38 22,53-26,1 1,1 0,-1 0,0 1,-8 12,7-10,-15 16,0-6,14-12,0 1,0 0,0 0,2 1,-10 12,7-4,0 1,-15 37,-6 42,23-70,2-9,0 0,3 1,-1 0,0 23,3 134,2-80,-1-88,0-1,2 1,-2-1,2 0,0 0,0 1,0-1,1 0,0 0,0 0,1-1,8 12,2 3,0-1,2 0,0-1,21 18,2-4,2-3,54 32,96 36,41-11,4-19,-198-57,84 19,166 19,126-17,-280-25,180 5,1475-13,-1005 1,-402-9,-40 0,-209 10,77-2,-91-8,18 0,-33 4,135-23,-139 5,-88 20,-1-2,1 1,-1-2,0 0,0 1,13-11,62-58,-24 20,-47 40,-1-1,-1 0,0-1,-1 1,-1-3,-1 1,13-27,-21 37,1-1,0 1,-2 0,1-1,-1 1,0-14,1 9,3-21,0 4,-1 1,-1 0,-2 0,-2-38,-1 19,2-192,0 228,-1 1,0 0,-1-1,-1 1,1 0,-1 0,-1 0,0 0,0 1,-1 0,0 0,-1 0,1 1,-2-1,0 1,0 1,0-1,-11-7,-69-63,75 67,0 1,0 0,0 2,-23-12,-58-22,40 19,11 6,-75-21,-50-1,102 25,-295-54,-290-34,640 101,-173-31,-4 16,-91 18,86 0,95-3,-107 3,-4 13,-285-12,275-4,-654 1,822 2,-66 9,-49 19,95-16,-131 37,165-40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23T23:08:17.97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1132 1,'-88'92,"62"-67,2 0,1 2,0 1,2 0,2 2,0 0,2 1,-20 52,8 8,-19 47,41-123,0 1,-1-1,-1-1,0 0,-1 0,-16 17,-14 8,24-25,1 0,1 2,0 0,-17 25,13-9,2 2,0-1,3 2,-14 47,16-30,6-26,-16 44,-27 82,12-30,15-41,17-59,-1 0,-12 32,16-53,1 0,0 0,-1 0,1 0,0-1,-1 1,1 0,-1 0,1-1,-1 1,1 0,-1 0,0-1,1 1,-1-1,0 1,1-1,-1 1,0-1,0 1,0-1,1 0,-1 1,0-1,0 0,0 0,0 0,0 1,1-1,-1 0,0 0,0 0,0-1,0 1,0 0,0 0,0 0,1-1,-1 1,0 0,0-1,0 1,1-1,-1 1,0-1,0 1,1-1,-2-1,-4-3,0 0,1-1,0 1,-7-11,-25-39,-39-80,71 122,0 0,1 0,0 0,1 0,0 0,1-1,1 1,0-1,2-18,-5-46,-47-215,35 213,11 46,0 1,3 0,2-60,1 97,-1 0,1 0,0-1,0 1,1 0,2 6,3 8,42 133,54 190,-77-248,7 30,-8-39,-17-64,-2 0,0 1,-2-1,4 31,-8-48,1 0,-1 0,1 0,0 0,0 0,0-1,0 1,0 0,1-1,-1 1,1-1,0 1,0-1,0 0,0 0,0 1,0-2,1 1,-1 0,1 0,-1-1,1 1,-1-1,1 0,0 0,4 1,10 3,0-1,0-1,27 2,-31-3,52 2,1-3,-1-2,87-14,194-48,-251 44,7-2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23T23:10:22.9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6037 208,'-818'10,"5"35,373 17,284-17,110-30,-1-1,-54 9,-198 3,229-21,-119 4,61-5,-140 24,241-23,-431 83,399-72,-77 33,-43 12,85-38,-105 28,155-37,0 2,-59 31,-54 38,-174 89,295-157,-50 22,3 4,-92 63,117-64,-81 77,134-114,-63 67,60-62,0 1,1 0,0 0,1 0,-7 20,-7 22,-21 61,22-50,6-26,2 2,2 0,1 0,-2 43,10-78,0 0,1 0,0-1,0 1,0-1,0 1,1-1,0 1,0-1,0 0,0 0,1 0,0 0,0 0,0-1,0 1,0-1,1 0,-1 0,1 0,0 0,0-1,7 4,10 5,1-1,1-1,33 8,-33-9,191 51,1-9,317 33,-453-73,115 8,288 3,183 53,63-53,-439-22,572 25,-637-10,90 3,765-17,-461-2,604 2,-1190-1,0-1,0-2,0-2,37-11,124-49,-138 46,-2 0,0-2,-2-2,-1-3,-1-1,70-55,-91 61,-14 13,-1-2,17-17,-26 24,0-1,-1 0,1 0,-1 0,0-1,0 1,-1-1,1 1,-1-1,2-8,14-65,-4-1,8-131,-21 168,-4-374,-3 352,-2 1,-3-1,-2 2,-4 0,-2 1,-3 1,-2 0,-48-82,56 113,6 10,0 1,-1 0,-1 1,-1 0,-27-28,35 41,-1 1,0 0,0 0,0 0,0 1,-1 0,1 0,-1 1,0-1,-8 0,-8-4,-499-129,369 100,-169-43,-546-129,605 161,208 42,0 2,-99 8,-352 66,324-42,101-17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7737A-6C49-48FF-90E5-E3546943386D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14700-7F2D-44B1-A3DD-EEAAD02C7BD8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5219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C629CC-4C74-3149-0F47-DF89AAB8A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DF4B5D-6061-4804-3AFB-03EA266F93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s-E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30A369-62F6-3C93-A75D-F83DA1D9F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B71F-9BBF-4635-945F-21DCAA3B2A8F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5C8BE4-9716-BD7F-062B-2175A522E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8CA659-8D2D-269D-4F6E-3CE09ED48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EC30C-7F58-495D-A159-687F7736450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303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A2CE88-0A72-9816-BB54-20C604F8C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DA91C0-F980-D3DC-2DA4-908A9F6B4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A29F7A-3281-74E3-C91C-966798C0F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B71F-9BBF-4635-945F-21DCAA3B2A8F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28D8E5-7590-395F-38DE-F2A23D85F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A26D05-B87C-CFCF-5AD5-BEA899BB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EC30C-7F58-495D-A159-687F7736450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3727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4013C9-87AB-3AC6-7B9F-964E6357D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223B0C-4C58-6FD4-758C-18971792E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A57B31-891B-C7F9-CBA6-8CAE05F54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B71F-9BBF-4635-945F-21DCAA3B2A8F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334788-821B-2215-F474-12E209EF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4D53D7-D1AB-C09D-EAC2-D2EBA9A7C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EC30C-7F58-495D-A159-687F7736450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6668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EBD0DF-5F69-5C90-0978-48DDC32F9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A8D3B5-103D-ED5B-D229-3BF0A28358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0C7689-5BC8-D15D-6E29-87E2FA29F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A56055-D4F0-0BB3-B9C1-887E6D831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B71F-9BBF-4635-945F-21DCAA3B2A8F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045EE7-F6D7-876D-0CAB-75A341D75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EC81A63-FC7F-7423-A741-9CD18668C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EC30C-7F58-495D-A159-687F7736450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177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8786AB-BAA9-B697-C2BF-A696E1DEF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055749E-CAFF-A392-117A-1A6BB5CC1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192CD5-0B44-4A93-4262-EDA80576A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F0D70FC-7BDF-F40A-48DB-503237F345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3AEC04B-5D09-6BC8-0FB8-D1978E82E1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12DF82-E5F8-5BDF-F64B-47972C49A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B71F-9BBF-4635-945F-21DCAA3B2A8F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80EDA25-11CF-002A-C709-F25187BA9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2393942-6703-C29D-25EE-D7B466F38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EC30C-7F58-495D-A159-687F7736450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7673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A1C008-0000-3ABF-A1D2-E6B814DB6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7EB81BA-9C8E-29DC-7E39-C451FB79C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B71F-9BBF-4635-945F-21DCAA3B2A8F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315B85-E388-62CB-5B91-CCB48F9FD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2E8DBB-FD94-6ECF-68F2-C49B95160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EC30C-7F58-495D-A159-687F7736450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8863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184E64-5528-22C4-47BA-FF364DDD7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B71F-9BBF-4635-945F-21DCAA3B2A8F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4386D08-01CA-C54D-167D-832325805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711F37-E404-7035-AE1A-3C549EAE0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EC30C-7F58-495D-A159-687F7736450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2533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4AC54D-53D3-4A90-4361-24C0E9FF6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F9A618-CE8F-5191-CBF7-2E34CA837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422D1E1-F8B1-3030-A45E-DB96DD25C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DBC755-5427-28BC-D0E6-388086BEB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B71F-9BBF-4635-945F-21DCAA3B2A8F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B1BB029-0564-A3E7-582C-0913790CD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524C7C-4F39-CAA8-8EE1-2CE242EDB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EC30C-7F58-495D-A159-687F7736450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5400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846037-3A19-B6E7-86DD-D20774420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73F7633-F0AF-AD82-017E-8C590AF554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0971708-B69B-95B5-CBC9-1C61B7708E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7756337-EAE8-E441-5EA2-E281B02B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B71F-9BBF-4635-945F-21DCAA3B2A8F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31CE4E-0A3A-2521-E9D9-98749D0E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A6B1603-8BC2-8FE7-2E62-524AFFE40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EC30C-7F58-495D-A159-687F7736450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646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3E9AA8-F0D7-0544-DB29-33FE264BB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A5B6D4A-023F-9B7D-D1BD-8CC4C93230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763114-F17C-4C78-1E54-B2B235A4A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B71F-9BBF-4635-945F-21DCAA3B2A8F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38C346-569D-1A2D-37C0-4E627E92C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A0C60F-97AC-016B-6B14-53003E48F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EC30C-7F58-495D-A159-687F7736450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8172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725A45-49A6-C7E3-A163-8ECCDE75A1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430A9B3-86F8-469F-02EC-9585CB764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DD5662-E403-DBF1-DFA7-1946701CB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B71F-9BBF-4635-945F-21DCAA3B2A8F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414F65-6514-D15F-F00C-AE7D05116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913E34-1562-DD11-3C93-911030AA3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EC30C-7F58-495D-A159-687F7736450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2125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9D447B2-17DD-5BC9-AD1A-73616DC46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534CCD-2653-6BDC-F643-7A5EE42C3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5FA8B2-01A3-4645-871C-E2AB11BCCD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BB71F-9BBF-4635-945F-21DCAA3B2A8F}" type="datetimeFigureOut">
              <a:rPr lang="es-ES" smtClean="0"/>
              <a:t>25/11/2022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98D27E-E066-27C2-8C2B-EE4FC9E9C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122EAE-C5F0-D2B5-2428-C387FFF330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EC30C-7F58-495D-A159-687F77364505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632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Pcoot65QG4" TargetMode="Externa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kAotw6Qhhw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15.png"/><Relationship Id="rId4" Type="http://schemas.openxmlformats.org/officeDocument/2006/relationships/customXml" Target="../ink/ink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customXml" Target="../ink/ink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7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5" Type="http://schemas.openxmlformats.org/officeDocument/2006/relationships/customXml" Target="../ink/ink6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2CTIZImmSY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5" Type="http://schemas.openxmlformats.org/officeDocument/2006/relationships/image" Target="../media/image30.png"/><Relationship Id="rId4" Type="http://schemas.openxmlformats.org/officeDocument/2006/relationships/customXml" Target="../ink/ink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30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microsoft.com/office/2018/10/relationships/comments" Target="../comments/modernComment_115_FAAEED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0ADC42-FC47-BA65-8A8B-1FB04D76B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6888480" cy="1193800"/>
          </a:xfrm>
        </p:spPr>
        <p:txBody>
          <a:bodyPr>
            <a:normAutofit/>
          </a:bodyPr>
          <a:lstStyle/>
          <a:p>
            <a:r>
              <a:rPr lang="es-ES" sz="4400" dirty="0" err="1">
                <a:latin typeface="Bahnschrift" panose="020B0502040204020203" pitchFamily="34" charset="0"/>
              </a:rPr>
              <a:t>Physiologie</a:t>
            </a:r>
            <a:r>
              <a:rPr lang="es-ES" sz="4400" dirty="0">
                <a:latin typeface="Bahnschrift" panose="020B0502040204020203" pitchFamily="34" charset="0"/>
              </a:rPr>
              <a:t> </a:t>
            </a:r>
            <a:r>
              <a:rPr lang="es-ES" sz="4400" dirty="0" err="1">
                <a:latin typeface="Bahnschrift" panose="020B0502040204020203" pitchFamily="34" charset="0"/>
              </a:rPr>
              <a:t>musculaire</a:t>
            </a:r>
            <a:endParaRPr lang="es-ES" sz="4400" dirty="0">
              <a:latin typeface="Bahnschrift" panose="020B0502040204020203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6C9E936-04BE-BAFC-6BF3-3483BEECE6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4714240" cy="1655762"/>
          </a:xfrm>
        </p:spPr>
        <p:txBody>
          <a:bodyPr>
            <a:normAutofit/>
          </a:bodyPr>
          <a:lstStyle/>
          <a:p>
            <a:r>
              <a:rPr lang="es-ES" sz="1800" dirty="0">
                <a:latin typeface="Bahnschrift" panose="020B0502040204020203" pitchFamily="34" charset="0"/>
              </a:rPr>
              <a:t>25 </a:t>
            </a:r>
            <a:r>
              <a:rPr lang="es-ES" sz="1800" dirty="0" err="1">
                <a:latin typeface="Bahnschrift" panose="020B0502040204020203" pitchFamily="34" charset="0"/>
              </a:rPr>
              <a:t>Novembre</a:t>
            </a:r>
            <a:r>
              <a:rPr lang="es-ES" sz="1800" dirty="0">
                <a:latin typeface="Bahnschrift" panose="020B0502040204020203" pitchFamily="34" charset="0"/>
              </a:rPr>
              <a:t> 2022</a:t>
            </a:r>
          </a:p>
          <a:p>
            <a:r>
              <a:rPr lang="es-ES" sz="1800" dirty="0" err="1">
                <a:latin typeface="Bahnschrift" panose="020B0502040204020203" pitchFamily="34" charset="0"/>
              </a:rPr>
              <a:t>Dr</a:t>
            </a:r>
            <a:r>
              <a:rPr lang="es-ES" sz="1800" dirty="0">
                <a:latin typeface="Bahnschrift" panose="020B0502040204020203" pitchFamily="34" charset="0"/>
              </a:rPr>
              <a:t> Irene Clavijo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FFACB4-12C5-1F7C-7E6C-885D185C2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747" y="2422207"/>
            <a:ext cx="4285933" cy="358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527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DB67FC-DF62-2C05-D63C-FB69CF8FB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F4334309-1B7C-8874-1892-9D1B4F7E35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783" y="0"/>
            <a:ext cx="6653033" cy="373951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AA9193-9257-4103-0795-A172BEBC3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996" y="1880271"/>
            <a:ext cx="4517528" cy="28836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4F3213-659E-6EFE-651A-F171D78BE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118" y="3755534"/>
            <a:ext cx="5401524" cy="27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085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D323BE-13AE-8B2C-FCCA-00827F34C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B765F19-1FDD-635E-9FD6-E7A4D5906C48}"/>
              </a:ext>
            </a:extLst>
          </p:cNvPr>
          <p:cNvSpPr txBox="1"/>
          <p:nvPr/>
        </p:nvSpPr>
        <p:spPr>
          <a:xfrm>
            <a:off x="8129879" y="4307840"/>
            <a:ext cx="27413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Filaments</a:t>
            </a:r>
            <a:r>
              <a:rPr lang="es-ES" b="1" dirty="0"/>
              <a:t> de </a:t>
            </a:r>
            <a:r>
              <a:rPr lang="es-ES" b="1" dirty="0" err="1"/>
              <a:t>myosine</a:t>
            </a:r>
            <a:endParaRPr lang="es-ES" b="1" dirty="0"/>
          </a:p>
          <a:p>
            <a:r>
              <a:rPr lang="es-ES" b="1" dirty="0" err="1"/>
              <a:t>Filaments</a:t>
            </a:r>
            <a:r>
              <a:rPr lang="es-ES" b="1" dirty="0"/>
              <a:t> </a:t>
            </a:r>
            <a:r>
              <a:rPr lang="es-ES" b="1" dirty="0" err="1"/>
              <a:t>d’actine</a:t>
            </a:r>
            <a:endParaRPr lang="es-ES" b="1" dirty="0"/>
          </a:p>
          <a:p>
            <a:r>
              <a:rPr lang="es-ES" b="1" dirty="0" err="1"/>
              <a:t>Titine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contribue au maintien et à l’élasticité du sarcomère. 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2E09B3E-6312-2E75-2540-E879DC5EE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037" y="4856114"/>
            <a:ext cx="5424170" cy="88455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D862098-9BFA-41AC-4E92-86AA2D20F197}"/>
              </a:ext>
            </a:extLst>
          </p:cNvPr>
          <p:cNvSpPr txBox="1"/>
          <p:nvPr/>
        </p:nvSpPr>
        <p:spPr>
          <a:xfrm>
            <a:off x="6929120" y="6002431"/>
            <a:ext cx="6096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https://www.youtube.com/watch?v=HPcoot65QG4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F39D28-ED70-AABB-2F91-178229F93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896" y="327345"/>
            <a:ext cx="7812384" cy="4092474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09C9718-B5CB-FCE1-EF34-F6A08763A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6795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BA0CA1-6CB2-CF35-DAD0-F33001797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04F963C7-5468-975A-3746-F7615E7045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9356" y="365125"/>
            <a:ext cx="8309607" cy="435133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182091-70B4-67C0-5137-F8FA556A20C9}"/>
              </a:ext>
            </a:extLst>
          </p:cNvPr>
          <p:cNvSpPr txBox="1"/>
          <p:nvPr/>
        </p:nvSpPr>
        <p:spPr>
          <a:xfrm>
            <a:off x="1950720" y="486725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titine serait une sorte de 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mémoire des muscles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qui par une réaction biochimique ajusterait l’élasticité des muscles à l’entrainement</a:t>
            </a:r>
            <a:endParaRPr lang="es-E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3368FF-E0BC-D042-AB89-D0B1DA522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7220" y="4716463"/>
            <a:ext cx="1468120" cy="146812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49F257E9-59D8-6306-0B8F-C8AA2B08C5E8}"/>
                  </a:ext>
                </a:extLst>
              </p14:cNvPr>
              <p14:cNvContentPartPr/>
              <p14:nvPr/>
            </p14:nvContentPartPr>
            <p14:xfrm>
              <a:off x="6339720" y="3808760"/>
              <a:ext cx="2144880" cy="106200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49F257E9-59D8-6306-0B8F-C8AA2B08C5E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85720" y="3700760"/>
                <a:ext cx="2252520" cy="127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8962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12A196-4710-886F-3605-783B8CE87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715"/>
          </a:xfrm>
        </p:spPr>
        <p:txBody>
          <a:bodyPr>
            <a:normAutofit/>
          </a:bodyPr>
          <a:lstStyle/>
          <a:p>
            <a:r>
              <a:rPr lang="es-ES" sz="3600" dirty="0" err="1">
                <a:latin typeface="Bahnschrift" panose="020B0502040204020203" pitchFamily="34" charset="0"/>
              </a:rPr>
              <a:t>Étirement</a:t>
            </a:r>
            <a:r>
              <a:rPr lang="es-ES" sz="3600" dirty="0">
                <a:latin typeface="Bahnschrift" panose="020B0502040204020203" pitchFamily="34" charset="0"/>
              </a:rPr>
              <a:t> du </a:t>
            </a:r>
            <a:r>
              <a:rPr lang="es-ES" sz="3600" dirty="0" err="1">
                <a:latin typeface="Bahnschrift" panose="020B0502040204020203" pitchFamily="34" charset="0"/>
              </a:rPr>
              <a:t>muscle</a:t>
            </a:r>
            <a:r>
              <a:rPr lang="es-ES" sz="3600" dirty="0">
                <a:latin typeface="Bahnschrift" panose="020B0502040204020203" pitchFamily="34" charset="0"/>
              </a:rPr>
              <a:t> va </a:t>
            </a:r>
            <a:r>
              <a:rPr lang="es-ES" sz="3600" dirty="0" err="1">
                <a:latin typeface="Bahnschrift" panose="020B0502040204020203" pitchFamily="34" charset="0"/>
              </a:rPr>
              <a:t>être</a:t>
            </a:r>
            <a:r>
              <a:rPr lang="es-ES" sz="3600" dirty="0">
                <a:latin typeface="Bahnschrift" panose="020B0502040204020203" pitchFamily="34" charset="0"/>
              </a:rPr>
              <a:t> determiné par: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F20673-03BA-6920-BB0F-859192572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1184910"/>
            <a:ext cx="10515600" cy="4351338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CAPACITÉ D’ÉTIREMENT DE LA PARTIE CONTRACTILE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 </a:t>
            </a:r>
            <a:r>
              <a:rPr lang="fr-FR" sz="1800" dirty="0">
                <a:effectLst/>
                <a:highlight>
                  <a:srgbClr val="FF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rouge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couple actine et myosine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moins de contact entre actine et myosine, moins force contractile et plus d’étirement.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retour élastique de la titine ( surtout 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CAPACITÉ D’ÉTIREMENT DE LA PARTIE NON CONTRACTILE 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 </a:t>
            </a:r>
            <a:r>
              <a:rPr lang="fr-FR" sz="1800" dirty="0"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blanche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 :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6BC22C-5122-FED5-1418-EED726A2A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407" y="3591243"/>
            <a:ext cx="4238625" cy="21240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309D789-C575-AF21-6164-5FE4A0D165E9}"/>
              </a:ext>
            </a:extLst>
          </p:cNvPr>
          <p:cNvSpPr txBox="1"/>
          <p:nvPr/>
        </p:nvSpPr>
        <p:spPr>
          <a:xfrm>
            <a:off x="5872480" y="3864094"/>
            <a:ext cx="49641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Les fascias se composent de plus de 68 % d’eau</a:t>
            </a:r>
          </a:p>
          <a:p>
            <a:r>
              <a:rPr lang="fr-FR" dirty="0"/>
              <a:t>Fascia en bonne santé: bonne mobilité</a:t>
            </a:r>
          </a:p>
          <a:p>
            <a:r>
              <a:rPr lang="fr-FR" dirty="0"/>
              <a:t>Adhérences, nœuds, mal hydratés: perte de mobilité</a:t>
            </a:r>
          </a:p>
          <a:p>
            <a:endParaRPr lang="es-E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E41CD14-F650-A36F-2235-7BA198962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553" y="4938458"/>
            <a:ext cx="1463167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6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EE3155-E110-C52E-DA59-BA780FD35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Bahnschrift" panose="020B0502040204020203" pitchFamily="34" charset="0"/>
              </a:rPr>
              <a:t>Paschimottanasana</a:t>
            </a:r>
            <a:r>
              <a:rPr lang="fr-FR" dirty="0">
                <a:latin typeface="Bahnschrift" panose="020B0502040204020203" pitchFamily="34" charset="0"/>
              </a:rPr>
              <a:t> </a:t>
            </a:r>
            <a:endParaRPr lang="es-ES" dirty="0">
              <a:latin typeface="Bahnschrift" panose="020B0502040204020203" pitchFamily="34" charset="0"/>
            </a:endParaRPr>
          </a:p>
        </p:txBody>
      </p:sp>
      <p:pic>
        <p:nvPicPr>
          <p:cNvPr id="4" name="Espace réservé du contenu 3" descr="Pashimottanasana">
            <a:extLst>
              <a:ext uri="{FF2B5EF4-FFF2-40B4-BE49-F238E27FC236}">
                <a16:creationId xmlns:a16="http://schemas.microsoft.com/office/drawing/2014/main" id="{DD925E46-563A-D5D8-3585-2E793977B6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80" y="1690688"/>
            <a:ext cx="5881370" cy="438840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C83DE72-B478-3F31-2994-D5943BF4AF7D}"/>
              </a:ext>
            </a:extLst>
          </p:cNvPr>
          <p:cNvSpPr txBox="1"/>
          <p:nvPr/>
        </p:nvSpPr>
        <p:spPr>
          <a:xfrm>
            <a:off x="5537200" y="6305099"/>
            <a:ext cx="6096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https://www.youtube.com/watch?v=WkAotw6Qhhw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624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5C8284-7AD7-3358-B5F5-901E7D98A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Espace réservé du contenu 3" descr="Paschimottanasana, il piegamento in avanti da seduti">
            <a:extLst>
              <a:ext uri="{FF2B5EF4-FFF2-40B4-BE49-F238E27FC236}">
                <a16:creationId xmlns:a16="http://schemas.microsoft.com/office/drawing/2014/main" id="{0D8D9F86-29BC-3655-4E64-AB4537B866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35001"/>
            <a:ext cx="5362575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848511-82E0-D7A1-8BF6-D2ACE3657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048" y="3016251"/>
            <a:ext cx="5400040" cy="332930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0EE9EB8-6443-859F-5F10-FA0015E13B78}"/>
              </a:ext>
            </a:extLst>
          </p:cNvPr>
          <p:cNvSpPr txBox="1"/>
          <p:nvPr/>
        </p:nvSpPr>
        <p:spPr>
          <a:xfrm>
            <a:off x="1077912" y="3757573"/>
            <a:ext cx="33736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Flexión de la </a:t>
            </a:r>
            <a:r>
              <a:rPr lang="es-ES" dirty="0" err="1"/>
              <a:t>hanche</a:t>
            </a:r>
            <a:r>
              <a:rPr lang="es-ES" dirty="0"/>
              <a:t>:</a:t>
            </a:r>
          </a:p>
          <a:p>
            <a:r>
              <a:rPr lang="es-ES" dirty="0"/>
              <a:t>Psoas-iliaque en </a:t>
            </a:r>
            <a:r>
              <a:rPr lang="es-ES" dirty="0" err="1"/>
              <a:t>synergie</a:t>
            </a:r>
            <a:r>
              <a:rPr lang="es-ES" dirty="0"/>
              <a:t> </a:t>
            </a:r>
            <a:r>
              <a:rPr lang="es-ES" dirty="0" err="1"/>
              <a:t>avec</a:t>
            </a:r>
            <a:r>
              <a:rPr lang="es-ES" dirty="0"/>
              <a:t> les </a:t>
            </a:r>
          </a:p>
          <a:p>
            <a:r>
              <a:rPr lang="es-ES" dirty="0" err="1"/>
              <a:t>Grands</a:t>
            </a:r>
            <a:r>
              <a:rPr lang="es-ES" dirty="0"/>
              <a:t> </a:t>
            </a:r>
            <a:r>
              <a:rPr lang="es-ES" dirty="0" err="1"/>
              <a:t>Droits</a:t>
            </a:r>
            <a:r>
              <a:rPr lang="es-ES" dirty="0"/>
              <a:t> de </a:t>
            </a:r>
            <a:r>
              <a:rPr lang="es-ES" dirty="0" err="1"/>
              <a:t>l’abdomen</a:t>
            </a:r>
            <a:endParaRPr lang="es-E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E3F4DD9C-CB84-B299-0D6C-AC4003DD984C}"/>
                  </a:ext>
                </a:extLst>
              </p14:cNvPr>
              <p14:cNvContentPartPr/>
              <p14:nvPr/>
            </p14:nvContentPartPr>
            <p14:xfrm>
              <a:off x="937268" y="1541799"/>
              <a:ext cx="1357200" cy="157572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E3F4DD9C-CB84-B299-0D6C-AC4003DD984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83628" y="1434159"/>
                <a:ext cx="1464840" cy="179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88484E66-1DFC-1AAA-3942-7AD5D3B11B6D}"/>
                  </a:ext>
                </a:extLst>
              </p14:cNvPr>
              <p14:cNvContentPartPr/>
              <p14:nvPr/>
            </p14:nvContentPartPr>
            <p14:xfrm>
              <a:off x="5322068" y="6018759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88484E66-1DFC-1AAA-3942-7AD5D3B11B6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68428" y="5911119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8123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B392D9-146F-8887-3430-6B0343AD0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ahnschrift" panose="020B0502040204020203" pitchFamily="34" charset="0"/>
              </a:rPr>
              <a:t>PSOAS-ILIAQUE</a:t>
            </a:r>
          </a:p>
        </p:txBody>
      </p:sp>
      <p:pic>
        <p:nvPicPr>
          <p:cNvPr id="4" name="Espace réservé du contenu 3" descr="Muscle carré des lombes - Définition - Santé-Médecine">
            <a:extLst>
              <a:ext uri="{FF2B5EF4-FFF2-40B4-BE49-F238E27FC236}">
                <a16:creationId xmlns:a16="http://schemas.microsoft.com/office/drawing/2014/main" id="{548C7E40-76AB-4354-E405-0764C0CC9D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215" y="439896"/>
            <a:ext cx="6331585" cy="5116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BDEF1E-40E6-F333-70E9-1C55297DB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520" y="2688511"/>
            <a:ext cx="3370104" cy="33701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25AC2DDA-23A1-1AC8-264A-2228CCD554F8}"/>
                  </a:ext>
                </a:extLst>
              </p14:cNvPr>
              <p14:cNvContentPartPr/>
              <p14:nvPr/>
            </p14:nvContentPartPr>
            <p14:xfrm>
              <a:off x="5008868" y="3575439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25AC2DDA-23A1-1AC8-264A-2228CCD554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55228" y="3467439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8431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D3E1DF-50BE-7637-B6BC-EA7B78822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err="1">
                <a:latin typeface="Bahnschrift" panose="020B0502040204020203" pitchFamily="34" charset="0"/>
              </a:rPr>
              <a:t>Muscles</a:t>
            </a:r>
            <a:r>
              <a:rPr lang="es-ES" sz="3600" dirty="0">
                <a:latin typeface="Bahnschrift" panose="020B0502040204020203" pitchFamily="34" charset="0"/>
              </a:rPr>
              <a:t> </a:t>
            </a:r>
            <a:r>
              <a:rPr lang="es-ES" sz="3600" dirty="0" err="1">
                <a:latin typeface="Bahnschrift" panose="020B0502040204020203" pitchFamily="34" charset="0"/>
              </a:rPr>
              <a:t>synergiques</a:t>
            </a:r>
            <a:r>
              <a:rPr lang="es-ES" sz="3600" dirty="0">
                <a:latin typeface="Bahnschrift" panose="020B0502040204020203" pitchFamily="34" charset="0"/>
              </a:rPr>
              <a:t> </a:t>
            </a:r>
            <a:r>
              <a:rPr lang="es-ES" sz="3600" dirty="0" err="1">
                <a:latin typeface="Bahnschrift" panose="020B0502040204020203" pitchFamily="34" charset="0"/>
              </a:rPr>
              <a:t>souvent</a:t>
            </a:r>
            <a:r>
              <a:rPr lang="es-ES" sz="3600" dirty="0">
                <a:latin typeface="Bahnschrift" panose="020B0502040204020203" pitchFamily="34" charset="0"/>
              </a:rPr>
              <a:t> </a:t>
            </a:r>
            <a:r>
              <a:rPr lang="es-ES" sz="3600" dirty="0" err="1">
                <a:latin typeface="Bahnschrift" panose="020B0502040204020203" pitchFamily="34" charset="0"/>
              </a:rPr>
              <a:t>stabilisateurs</a:t>
            </a:r>
            <a:endParaRPr lang="es-ES" sz="3600" dirty="0">
              <a:latin typeface="Bahnschrift" panose="020B0502040204020203" pitchFamily="34" charset="0"/>
            </a:endParaRPr>
          </a:p>
        </p:txBody>
      </p:sp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08880C3E-CD97-4AFD-A3AC-2FD9B06937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490" y="1690688"/>
            <a:ext cx="3783620" cy="416044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DF4F84-C7B3-4353-B3A4-099781420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654" y="2079942"/>
            <a:ext cx="4855463" cy="358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703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955339-F790-B158-ED53-E7BFC65AB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 err="1">
                <a:latin typeface="Bahnschrift" panose="020B0502040204020203" pitchFamily="34" charset="0"/>
              </a:rPr>
              <a:t>Contraction</a:t>
            </a:r>
            <a:r>
              <a:rPr lang="es-ES" sz="3600" dirty="0">
                <a:latin typeface="Bahnschrift" panose="020B0502040204020203" pitchFamily="34" charset="0"/>
              </a:rPr>
              <a:t> </a:t>
            </a:r>
            <a:r>
              <a:rPr lang="es-ES" sz="3600" dirty="0" err="1">
                <a:latin typeface="Bahnschrift" panose="020B0502040204020203" pitchFamily="34" charset="0"/>
              </a:rPr>
              <a:t>concentrique</a:t>
            </a:r>
            <a:endParaRPr lang="es-ES" sz="3600" dirty="0">
              <a:latin typeface="Bahnschrift" panose="020B0502040204020203" pitchFamily="34" charset="0"/>
            </a:endParaRP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051476E-E8A8-B8DB-5DC8-E369CD7862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23999"/>
            <a:ext cx="5177692" cy="319246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CCDF8D-D4D6-B3D8-CEDE-5F2BAC1C46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630" y="480811"/>
            <a:ext cx="3809569" cy="2948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620AF9-9AE9-9293-3405-C4AF28E611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760" y="3429000"/>
            <a:ext cx="5806439" cy="31706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49ABDAC-9537-922F-9D4A-BB9440284C92}"/>
              </a:ext>
            </a:extLst>
          </p:cNvPr>
          <p:cNvSpPr txBox="1"/>
          <p:nvPr/>
        </p:nvSpPr>
        <p:spPr>
          <a:xfrm>
            <a:off x="686746" y="5149335"/>
            <a:ext cx="4464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Contraction</a:t>
            </a:r>
            <a:r>
              <a:rPr lang="es-ES" b="1" dirty="0"/>
              <a:t> </a:t>
            </a:r>
            <a:r>
              <a:rPr lang="es-ES" b="1" dirty="0" err="1"/>
              <a:t>concentrique</a:t>
            </a:r>
            <a:r>
              <a:rPr lang="es-ES" b="1" dirty="0"/>
              <a:t> </a:t>
            </a:r>
            <a:r>
              <a:rPr lang="es-ES" dirty="0"/>
              <a:t>du psoas-iliaque</a:t>
            </a:r>
          </a:p>
          <a:p>
            <a:r>
              <a:rPr lang="es-ES" dirty="0" err="1"/>
              <a:t>Travail</a:t>
            </a:r>
            <a:r>
              <a:rPr lang="es-ES" dirty="0"/>
              <a:t> en</a:t>
            </a:r>
            <a:r>
              <a:rPr lang="es-ES" b="1" dirty="0">
                <a:solidFill>
                  <a:srgbClr val="FF0000"/>
                </a:solidFill>
              </a:rPr>
              <a:t> </a:t>
            </a:r>
            <a:r>
              <a:rPr lang="es-ES" b="1" dirty="0" err="1">
                <a:solidFill>
                  <a:srgbClr val="FF0000"/>
                </a:solidFill>
              </a:rPr>
              <a:t>Raccourcissement</a:t>
            </a:r>
            <a:r>
              <a:rPr lang="es-ES" b="1" dirty="0">
                <a:solidFill>
                  <a:srgbClr val="FF0000"/>
                </a:solidFill>
              </a:rPr>
              <a:t> </a:t>
            </a:r>
            <a:r>
              <a:rPr lang="es-ES" i="1" dirty="0"/>
              <a:t>= </a:t>
            </a:r>
            <a:r>
              <a:rPr lang="es-ES" i="1" dirty="0" err="1"/>
              <a:t>Travail</a:t>
            </a:r>
            <a:r>
              <a:rPr lang="es-ES" i="1" dirty="0"/>
              <a:t> </a:t>
            </a:r>
            <a:r>
              <a:rPr lang="es-ES" i="1" dirty="0" err="1"/>
              <a:t>moteur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957578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2DBEF3-9A1E-AFA3-ECF7-AA118DE13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 err="1">
                <a:latin typeface="Bahnschrift" panose="020B0502040204020203" pitchFamily="34" charset="0"/>
              </a:rPr>
              <a:t>Contraction</a:t>
            </a:r>
            <a:r>
              <a:rPr lang="es-ES" sz="3600" dirty="0">
                <a:latin typeface="Bahnschrift" panose="020B0502040204020203" pitchFamily="34" charset="0"/>
              </a:rPr>
              <a:t> </a:t>
            </a:r>
            <a:r>
              <a:rPr lang="es-ES" sz="3600" dirty="0" err="1">
                <a:latin typeface="Bahnschrift" panose="020B0502040204020203" pitchFamily="34" charset="0"/>
              </a:rPr>
              <a:t>excentrique</a:t>
            </a:r>
            <a:r>
              <a:rPr lang="es-ES" sz="3600" dirty="0">
                <a:latin typeface="Bahnschrift" panose="020B0502040204020203" pitchFamily="34" charset="0"/>
              </a:rPr>
              <a:t> </a:t>
            </a:r>
            <a:r>
              <a:rPr lang="es-ES" sz="2400" dirty="0">
                <a:latin typeface="Bahnschrift" panose="020B0502040204020203" pitchFamily="34" charset="0"/>
              </a:rPr>
              <a:t>des </a:t>
            </a:r>
            <a:r>
              <a:rPr lang="es-ES" sz="2400" dirty="0" err="1">
                <a:latin typeface="Bahnschrift" panose="020B0502040204020203" pitchFamily="34" charset="0"/>
              </a:rPr>
              <a:t>extenseurs</a:t>
            </a:r>
            <a:r>
              <a:rPr lang="es-ES" sz="2400" dirty="0">
                <a:latin typeface="Bahnschrift" panose="020B0502040204020203" pitchFamily="34" charset="0"/>
              </a:rPr>
              <a:t> du </a:t>
            </a:r>
            <a:r>
              <a:rPr lang="es-ES" sz="2400" dirty="0" err="1">
                <a:latin typeface="Bahnschrift" panose="020B0502040204020203" pitchFamily="34" charset="0"/>
              </a:rPr>
              <a:t>rachis</a:t>
            </a:r>
            <a:endParaRPr lang="es-ES" sz="2400" dirty="0">
              <a:latin typeface="Bahnschrift" panose="020B0502040204020203" pitchFamily="34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0EA75CD-AF7F-EAA2-ADFB-8E4FB848DB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97352"/>
            <a:ext cx="10515600" cy="2480683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9A1B662-A1E6-FF9B-6AF1-A0E2C1408D57}"/>
              </a:ext>
            </a:extLst>
          </p:cNvPr>
          <p:cNvSpPr txBox="1"/>
          <p:nvPr/>
        </p:nvSpPr>
        <p:spPr>
          <a:xfrm>
            <a:off x="2661920" y="5130800"/>
            <a:ext cx="9096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Travail</a:t>
            </a:r>
            <a:r>
              <a:rPr lang="es-ES" dirty="0"/>
              <a:t> en</a:t>
            </a:r>
            <a:r>
              <a:rPr lang="es-ES" b="1" dirty="0">
                <a:solidFill>
                  <a:srgbClr val="FF0000"/>
                </a:solidFill>
              </a:rPr>
              <a:t> </a:t>
            </a:r>
            <a:r>
              <a:rPr lang="es-ES" b="1" dirty="0" err="1">
                <a:solidFill>
                  <a:srgbClr val="FF0000"/>
                </a:solidFill>
              </a:rPr>
              <a:t>Allongement</a:t>
            </a:r>
            <a:r>
              <a:rPr lang="es-ES" b="1" dirty="0">
                <a:solidFill>
                  <a:srgbClr val="FF0000"/>
                </a:solidFill>
              </a:rPr>
              <a:t> </a:t>
            </a:r>
            <a:r>
              <a:rPr lang="es-ES" dirty="0"/>
              <a:t>= </a:t>
            </a:r>
            <a:r>
              <a:rPr lang="es-ES" dirty="0" err="1"/>
              <a:t>travail</a:t>
            </a:r>
            <a:r>
              <a:rPr lang="es-ES" dirty="0"/>
              <a:t> </a:t>
            </a:r>
            <a:r>
              <a:rPr lang="es-ES" dirty="0" err="1"/>
              <a:t>frenateur</a:t>
            </a:r>
            <a:r>
              <a:rPr lang="es-ES" dirty="0"/>
              <a:t>, de </a:t>
            </a:r>
            <a:r>
              <a:rPr lang="es-ES" dirty="0" err="1"/>
              <a:t>contrôle</a:t>
            </a:r>
            <a:r>
              <a:rPr lang="es-ES" dirty="0"/>
              <a:t>  </a:t>
            </a:r>
            <a:r>
              <a:rPr lang="es-ES" dirty="0">
                <a:sym typeface="Wingdings" panose="05000000000000000000" pitchFamily="2" charset="2"/>
              </a:rPr>
              <a:t> </a:t>
            </a:r>
            <a:r>
              <a:rPr lang="es-ES" dirty="0" err="1">
                <a:sym typeface="Wingdings" panose="05000000000000000000" pitchFamily="2" charset="2"/>
              </a:rPr>
              <a:t>souvent</a:t>
            </a:r>
            <a:r>
              <a:rPr lang="es-ES" dirty="0">
                <a:sym typeface="Wingdings" panose="05000000000000000000" pitchFamily="2" charset="2"/>
              </a:rPr>
              <a:t> </a:t>
            </a:r>
            <a:r>
              <a:rPr lang="es-ES" dirty="0" err="1">
                <a:sym typeface="Wingdings" panose="05000000000000000000" pitchFamily="2" charset="2"/>
              </a:rPr>
              <a:t>donne</a:t>
            </a:r>
            <a:r>
              <a:rPr lang="es-ES" dirty="0">
                <a:sym typeface="Wingdings" panose="05000000000000000000" pitchFamily="2" charset="2"/>
              </a:rPr>
              <a:t> </a:t>
            </a:r>
            <a:r>
              <a:rPr lang="es-ES" dirty="0" err="1">
                <a:sym typeface="Wingdings" panose="05000000000000000000" pitchFamily="2" charset="2"/>
              </a:rPr>
              <a:t>sécurité</a:t>
            </a:r>
            <a:r>
              <a:rPr lang="es-ES" dirty="0">
                <a:sym typeface="Wingdings" panose="05000000000000000000" pitchFamily="2" charset="2"/>
              </a:rPr>
              <a:t> à la </a:t>
            </a:r>
            <a:r>
              <a:rPr lang="es-ES" dirty="0" err="1">
                <a:sym typeface="Wingdings" panose="05000000000000000000" pitchFamily="2" charset="2"/>
              </a:rPr>
              <a:t>posture</a:t>
            </a:r>
            <a:r>
              <a:rPr lang="es-ES" dirty="0"/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5BFA6612-1B44-1A85-65AB-B50A05B15C71}"/>
                  </a:ext>
                </a:extLst>
              </p14:cNvPr>
              <p14:cNvContentPartPr/>
              <p14:nvPr/>
            </p14:nvContentPartPr>
            <p14:xfrm>
              <a:off x="7997228" y="-1187721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5BFA6612-1B44-1A85-65AB-B50A05B15C7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43228" y="-129572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80999BD1-E4C5-FEFA-4695-44C6044D566F}"/>
                  </a:ext>
                </a:extLst>
              </p14:cNvPr>
              <p14:cNvContentPartPr/>
              <p14:nvPr/>
            </p14:nvContentPartPr>
            <p14:xfrm>
              <a:off x="5336108" y="3193539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80999BD1-E4C5-FEFA-4695-44C6044D566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82468" y="308589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21E59632-3EC1-FCBE-9474-CC2752768859}"/>
                  </a:ext>
                </a:extLst>
              </p14:cNvPr>
              <p14:cNvContentPartPr/>
              <p14:nvPr/>
            </p14:nvContentPartPr>
            <p14:xfrm>
              <a:off x="2388068" y="2947659"/>
              <a:ext cx="38880" cy="189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21E59632-3EC1-FCBE-9474-CC275276885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34428" y="2839659"/>
                <a:ext cx="146520" cy="40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3381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0C9C0-03B6-2022-80B1-02B0DD5B8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 err="1">
                <a:latin typeface="Bahnschrift" panose="020B0502040204020203" pitchFamily="34" charset="0"/>
              </a:rPr>
              <a:t>Contraction</a:t>
            </a:r>
            <a:r>
              <a:rPr lang="es-ES" sz="3600" dirty="0">
                <a:latin typeface="Bahnschrift" panose="020B0502040204020203" pitchFamily="34" charset="0"/>
              </a:rPr>
              <a:t> </a:t>
            </a:r>
            <a:r>
              <a:rPr lang="es-ES" sz="3600" dirty="0" err="1">
                <a:latin typeface="Bahnschrift" panose="020B0502040204020203" pitchFamily="34" charset="0"/>
              </a:rPr>
              <a:t>isometrique</a:t>
            </a:r>
            <a:endParaRPr lang="es-ES" sz="3600" dirty="0">
              <a:latin typeface="Bahnschrift" panose="020B0502040204020203" pitchFamily="34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0CCB307-5EB7-FD04-50C4-F7823C4992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198" y="1825625"/>
            <a:ext cx="5133226" cy="2888615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DA98F2-3AEF-8FB9-5B5B-4748B2E195D4}"/>
              </a:ext>
            </a:extLst>
          </p:cNvPr>
          <p:cNvSpPr txBox="1"/>
          <p:nvPr/>
        </p:nvSpPr>
        <p:spPr>
          <a:xfrm>
            <a:off x="7122160" y="2336800"/>
            <a:ext cx="31191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 </a:t>
            </a:r>
            <a:r>
              <a:rPr lang="es-ES" dirty="0" err="1"/>
              <a:t>contraction</a:t>
            </a:r>
            <a:r>
              <a:rPr lang="es-ES" dirty="0"/>
              <a:t> </a:t>
            </a:r>
            <a:r>
              <a:rPr lang="es-ES" dirty="0" err="1"/>
              <a:t>musculaire</a:t>
            </a:r>
            <a:r>
              <a:rPr lang="es-ES" dirty="0"/>
              <a:t> existe </a:t>
            </a:r>
            <a:r>
              <a:rPr lang="es-ES" dirty="0" err="1"/>
              <a:t>mais</a:t>
            </a:r>
            <a:r>
              <a:rPr lang="es-ES" dirty="0"/>
              <a:t> </a:t>
            </a:r>
            <a:r>
              <a:rPr lang="es-ES" dirty="0" err="1"/>
              <a:t>ne</a:t>
            </a:r>
            <a:r>
              <a:rPr lang="es-ES" dirty="0"/>
              <a:t> </a:t>
            </a:r>
            <a:r>
              <a:rPr lang="es-ES" dirty="0" err="1"/>
              <a:t>change</a:t>
            </a:r>
            <a:r>
              <a:rPr lang="es-ES" dirty="0"/>
              <a:t> </a:t>
            </a:r>
            <a:r>
              <a:rPr lang="es-ES" dirty="0" err="1"/>
              <a:t>pas</a:t>
            </a:r>
            <a:r>
              <a:rPr lang="es-ES" dirty="0"/>
              <a:t> de </a:t>
            </a:r>
            <a:r>
              <a:rPr lang="es-ES" dirty="0" err="1"/>
              <a:t>longueur</a:t>
            </a:r>
            <a:endParaRPr lang="es-ES" dirty="0"/>
          </a:p>
          <a:p>
            <a:r>
              <a:rPr lang="es-ES" dirty="0" err="1"/>
              <a:t>Travail</a:t>
            </a:r>
            <a:r>
              <a:rPr lang="es-ES" dirty="0"/>
              <a:t> en </a:t>
            </a:r>
            <a:r>
              <a:rPr lang="es-ES" b="1" dirty="0" err="1">
                <a:solidFill>
                  <a:srgbClr val="FF0000"/>
                </a:solidFill>
              </a:rPr>
              <a:t>Immobilité</a:t>
            </a:r>
            <a:endParaRPr lang="es-ES" b="1" dirty="0">
              <a:solidFill>
                <a:srgbClr val="FF0000"/>
              </a:solidFill>
            </a:endParaRPr>
          </a:p>
          <a:p>
            <a:r>
              <a:rPr lang="es-ES" dirty="0" err="1"/>
              <a:t>Lorsque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tient</a:t>
            </a:r>
            <a:r>
              <a:rPr lang="es-ES" dirty="0"/>
              <a:t> les </a:t>
            </a:r>
            <a:r>
              <a:rPr lang="es-ES" dirty="0" err="1"/>
              <a:t>postures</a:t>
            </a:r>
            <a:endParaRPr lang="es-ES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12DD7A6-4706-7D73-B343-AF5BA8B7DAB4}"/>
              </a:ext>
            </a:extLst>
          </p:cNvPr>
          <p:cNvSpPr txBox="1"/>
          <p:nvPr/>
        </p:nvSpPr>
        <p:spPr>
          <a:xfrm>
            <a:off x="2499360" y="5628824"/>
            <a:ext cx="6096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https://www.youtube.com/watch?v=x2CTIZImmSY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06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B63328-2A3B-0A79-F973-108B35C92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A841AFA-5502-8085-0E6B-8F2C8E4DE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3" y="2090519"/>
            <a:ext cx="3484878" cy="3982718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CDBA969-34A0-4B77-3F25-6698111B8FEC}"/>
              </a:ext>
            </a:extLst>
          </p:cNvPr>
          <p:cNvSpPr txBox="1"/>
          <p:nvPr/>
        </p:nvSpPr>
        <p:spPr>
          <a:xfrm>
            <a:off x="604522" y="365125"/>
            <a:ext cx="4582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Les </a:t>
            </a:r>
            <a:r>
              <a:rPr lang="es-ES" dirty="0" err="1"/>
              <a:t>obliques</a:t>
            </a:r>
            <a:r>
              <a:rPr lang="es-ES" dirty="0"/>
              <a:t> </a:t>
            </a:r>
            <a:r>
              <a:rPr lang="es-ES" dirty="0" err="1"/>
              <a:t>dosent</a:t>
            </a:r>
            <a:r>
              <a:rPr lang="es-ES" dirty="0"/>
              <a:t> </a:t>
            </a:r>
            <a:r>
              <a:rPr lang="es-ES" dirty="0" err="1"/>
              <a:t>l’amplitude</a:t>
            </a:r>
            <a:r>
              <a:rPr lang="es-ES" dirty="0"/>
              <a:t> de la </a:t>
            </a:r>
            <a:r>
              <a:rPr lang="es-ES" dirty="0" err="1"/>
              <a:t>courbe</a:t>
            </a:r>
            <a:r>
              <a:rPr lang="es-ES" dirty="0"/>
              <a:t>, en </a:t>
            </a:r>
            <a:r>
              <a:rPr lang="es-ES" dirty="0" err="1"/>
              <a:t>empêchant</a:t>
            </a:r>
            <a:r>
              <a:rPr lang="es-ES" dirty="0"/>
              <a:t> , par </a:t>
            </a:r>
            <a:r>
              <a:rPr lang="es-ES" dirty="0" err="1"/>
              <a:t>freinage</a:t>
            </a:r>
            <a:r>
              <a:rPr lang="es-ES" dirty="0"/>
              <a:t>, le </a:t>
            </a:r>
            <a:r>
              <a:rPr lang="es-ES" dirty="0" err="1"/>
              <a:t>tronc</a:t>
            </a:r>
            <a:r>
              <a:rPr lang="es-ES" dirty="0"/>
              <a:t> de partir </a:t>
            </a:r>
            <a:r>
              <a:rPr lang="es-ES" dirty="0" err="1"/>
              <a:t>trop</a:t>
            </a:r>
            <a:r>
              <a:rPr lang="es-ES" dirty="0"/>
              <a:t> </a:t>
            </a:r>
            <a:r>
              <a:rPr lang="es-ES" dirty="0" err="1"/>
              <a:t>loin</a:t>
            </a:r>
            <a:r>
              <a:rPr lang="es-ES" dirty="0"/>
              <a:t>. </a:t>
            </a:r>
            <a:r>
              <a:rPr lang="es-ES" dirty="0" err="1"/>
              <a:t>C’est</a:t>
            </a:r>
            <a:r>
              <a:rPr lang="es-ES" dirty="0"/>
              <a:t> une </a:t>
            </a:r>
            <a:r>
              <a:rPr lang="es-ES" b="1" dirty="0" err="1"/>
              <a:t>contraction</a:t>
            </a:r>
            <a:r>
              <a:rPr lang="es-ES" b="1" dirty="0"/>
              <a:t> </a:t>
            </a:r>
            <a:r>
              <a:rPr lang="es-ES" b="1" dirty="0" err="1"/>
              <a:t>excentrique</a:t>
            </a:r>
            <a:r>
              <a:rPr lang="es-ES" b="1" dirty="0"/>
              <a:t> </a:t>
            </a:r>
            <a:r>
              <a:rPr lang="es-ES" dirty="0"/>
              <a:t>, qui, </a:t>
            </a:r>
            <a:r>
              <a:rPr lang="es-ES" dirty="0" err="1"/>
              <a:t>tout</a:t>
            </a:r>
            <a:r>
              <a:rPr lang="es-ES" dirty="0"/>
              <a:t> à la </a:t>
            </a:r>
            <a:r>
              <a:rPr lang="es-ES" dirty="0" err="1"/>
              <a:t>fois</a:t>
            </a:r>
            <a:r>
              <a:rPr lang="es-ES" dirty="0"/>
              <a:t>, les </a:t>
            </a:r>
            <a:r>
              <a:rPr lang="es-ES" dirty="0" err="1"/>
              <a:t>renforce</a:t>
            </a:r>
            <a:r>
              <a:rPr lang="es-ES" dirty="0"/>
              <a:t> et les </a:t>
            </a:r>
            <a:r>
              <a:rPr lang="es-ES" dirty="0" err="1"/>
              <a:t>étire</a:t>
            </a:r>
            <a:endParaRPr lang="es-ES" dirty="0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F4DF3B44-EF9A-9F99-E920-180F0007E3E4}"/>
              </a:ext>
            </a:extLst>
          </p:cNvPr>
          <p:cNvSpPr/>
          <p:nvPr/>
        </p:nvSpPr>
        <p:spPr>
          <a:xfrm rot="19520163">
            <a:off x="2225367" y="3631221"/>
            <a:ext cx="467806" cy="281578"/>
          </a:xfrm>
          <a:prstGeom prst="rightArrow">
            <a:avLst>
              <a:gd name="adj1" fmla="val 44181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548834E5-4EAC-FA06-80B7-DFC5A2A70CC5}"/>
              </a:ext>
            </a:extLst>
          </p:cNvPr>
          <p:cNvSpPr/>
          <p:nvPr/>
        </p:nvSpPr>
        <p:spPr>
          <a:xfrm rot="20086077">
            <a:off x="2928585" y="3403053"/>
            <a:ext cx="381941" cy="24024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3C4C421-A2A1-9DB3-1DB7-43C656C5E454}"/>
              </a:ext>
            </a:extLst>
          </p:cNvPr>
          <p:cNvSpPr txBox="1"/>
          <p:nvPr/>
        </p:nvSpPr>
        <p:spPr>
          <a:xfrm>
            <a:off x="8619319" y="4264844"/>
            <a:ext cx="30469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Ink Free" panose="03080402000500000000" pitchFamily="66" charset="0"/>
              </a:rPr>
              <a:t>Les </a:t>
            </a:r>
            <a:r>
              <a:rPr lang="es-ES" b="1" dirty="0" err="1">
                <a:latin typeface="Ink Free" panose="03080402000500000000" pitchFamily="66" charset="0"/>
              </a:rPr>
              <a:t>contractions</a:t>
            </a:r>
            <a:r>
              <a:rPr lang="es-ES" b="1" dirty="0">
                <a:latin typeface="Ink Free" panose="03080402000500000000" pitchFamily="66" charset="0"/>
              </a:rPr>
              <a:t> </a:t>
            </a:r>
            <a:r>
              <a:rPr lang="es-ES" b="1" dirty="0" err="1">
                <a:solidFill>
                  <a:srgbClr val="FF0000"/>
                </a:solidFill>
                <a:latin typeface="Ink Free" panose="03080402000500000000" pitchFamily="66" charset="0"/>
              </a:rPr>
              <a:t>concentriques</a:t>
            </a:r>
            <a:r>
              <a:rPr lang="es-ES" b="1" dirty="0">
                <a:solidFill>
                  <a:srgbClr val="FF0000"/>
                </a:solidFill>
                <a:latin typeface="Ink Free" panose="03080402000500000000" pitchFamily="66" charset="0"/>
              </a:rPr>
              <a:t> et </a:t>
            </a:r>
            <a:r>
              <a:rPr lang="es-ES" b="1" dirty="0" err="1">
                <a:solidFill>
                  <a:srgbClr val="FF0000"/>
                </a:solidFill>
                <a:latin typeface="Ink Free" panose="03080402000500000000" pitchFamily="66" charset="0"/>
              </a:rPr>
              <a:t>excentriques</a:t>
            </a:r>
            <a:r>
              <a:rPr lang="es-ES" b="1" dirty="0">
                <a:solidFill>
                  <a:srgbClr val="FF0000"/>
                </a:solidFill>
                <a:latin typeface="Ink Free" panose="03080402000500000000" pitchFamily="66" charset="0"/>
              </a:rPr>
              <a:t> </a:t>
            </a:r>
            <a:r>
              <a:rPr lang="es-ES" b="1" dirty="0">
                <a:latin typeface="Ink Free" panose="03080402000500000000" pitchFamily="66" charset="0"/>
              </a:rPr>
              <a:t>se </a:t>
            </a:r>
            <a:r>
              <a:rPr lang="es-ES" b="1" dirty="0" err="1">
                <a:latin typeface="Ink Free" panose="03080402000500000000" pitchFamily="66" charset="0"/>
              </a:rPr>
              <a:t>produisent</a:t>
            </a:r>
            <a:r>
              <a:rPr lang="es-ES" b="1" dirty="0">
                <a:latin typeface="Ink Free" panose="03080402000500000000" pitchFamily="66" charset="0"/>
              </a:rPr>
              <a:t> </a:t>
            </a:r>
            <a:r>
              <a:rPr lang="es-ES" b="1" dirty="0" err="1">
                <a:latin typeface="Ink Free" panose="03080402000500000000" pitchFamily="66" charset="0"/>
              </a:rPr>
              <a:t>lors</a:t>
            </a:r>
            <a:r>
              <a:rPr lang="es-ES" b="1" dirty="0">
                <a:latin typeface="Ink Free" panose="03080402000500000000" pitchFamily="66" charset="0"/>
              </a:rPr>
              <a:t> </a:t>
            </a:r>
            <a:r>
              <a:rPr lang="es-ES" b="1" dirty="0" err="1">
                <a:latin typeface="Ink Free" panose="03080402000500000000" pitchFamily="66" charset="0"/>
              </a:rPr>
              <a:t>qu’on</a:t>
            </a:r>
            <a:r>
              <a:rPr lang="es-ES" b="1" dirty="0">
                <a:latin typeface="Ink Free" panose="03080402000500000000" pitchFamily="66" charset="0"/>
              </a:rPr>
              <a:t> rentre </a:t>
            </a:r>
            <a:r>
              <a:rPr lang="es-ES" b="1" dirty="0" err="1">
                <a:latin typeface="Ink Free" panose="03080402000500000000" pitchFamily="66" charset="0"/>
              </a:rPr>
              <a:t>ou</a:t>
            </a:r>
            <a:r>
              <a:rPr lang="es-ES" b="1" dirty="0">
                <a:latin typeface="Ink Free" panose="03080402000500000000" pitchFamily="66" charset="0"/>
              </a:rPr>
              <a:t> </a:t>
            </a:r>
            <a:r>
              <a:rPr lang="es-ES" b="1" dirty="0" err="1">
                <a:latin typeface="Ink Free" panose="03080402000500000000" pitchFamily="66" charset="0"/>
              </a:rPr>
              <a:t>on</a:t>
            </a:r>
            <a:r>
              <a:rPr lang="es-ES" b="1" dirty="0">
                <a:latin typeface="Ink Free" panose="03080402000500000000" pitchFamily="66" charset="0"/>
              </a:rPr>
              <a:t> </a:t>
            </a:r>
            <a:r>
              <a:rPr lang="es-ES" b="1" dirty="0" err="1">
                <a:latin typeface="Ink Free" panose="03080402000500000000" pitchFamily="66" charset="0"/>
              </a:rPr>
              <a:t>sort</a:t>
            </a:r>
            <a:r>
              <a:rPr lang="es-ES" b="1" dirty="0">
                <a:latin typeface="Ink Free" panose="03080402000500000000" pitchFamily="66" charset="0"/>
              </a:rPr>
              <a:t> de la </a:t>
            </a:r>
            <a:r>
              <a:rPr lang="es-ES" b="1" dirty="0" err="1">
                <a:latin typeface="Ink Free" panose="03080402000500000000" pitchFamily="66" charset="0"/>
              </a:rPr>
              <a:t>posture</a:t>
            </a:r>
            <a:r>
              <a:rPr lang="es-ES" b="1" dirty="0">
                <a:latin typeface="Ink Free" panose="03080402000500000000" pitchFamily="66" charset="0"/>
              </a:rPr>
              <a:t> et </a:t>
            </a:r>
            <a:r>
              <a:rPr lang="es-ES" b="1" dirty="0" err="1">
                <a:latin typeface="Ink Free" panose="03080402000500000000" pitchFamily="66" charset="0"/>
              </a:rPr>
              <a:t>entraînent</a:t>
            </a:r>
            <a:r>
              <a:rPr lang="es-ES" b="1" dirty="0">
                <a:latin typeface="Ink Free" panose="03080402000500000000" pitchFamily="66" charset="0"/>
              </a:rPr>
              <a:t> un MOUVEMENT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C4E6990-1F7F-ADFC-9406-F95D5B0F0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086" y="365125"/>
            <a:ext cx="5633041" cy="3770463"/>
          </a:xfrm>
          <a:prstGeom prst="rect">
            <a:avLst/>
          </a:prstGeom>
        </p:spPr>
      </p:pic>
      <p:sp>
        <p:nvSpPr>
          <p:cNvPr id="12" name="Flèche : haut 11">
            <a:extLst>
              <a:ext uri="{FF2B5EF4-FFF2-40B4-BE49-F238E27FC236}">
                <a16:creationId xmlns:a16="http://schemas.microsoft.com/office/drawing/2014/main" id="{58F3B053-FAC0-D78F-3FC2-73C3505801AF}"/>
              </a:ext>
            </a:extLst>
          </p:cNvPr>
          <p:cNvSpPr/>
          <p:nvPr/>
        </p:nvSpPr>
        <p:spPr>
          <a:xfrm>
            <a:off x="8034648" y="2283534"/>
            <a:ext cx="158474" cy="27847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07866E1B-6CE0-A501-DB73-36DB37859F4E}"/>
              </a:ext>
            </a:extLst>
          </p:cNvPr>
          <p:cNvSpPr/>
          <p:nvPr/>
        </p:nvSpPr>
        <p:spPr>
          <a:xfrm rot="15493162">
            <a:off x="8557514" y="1814548"/>
            <a:ext cx="420080" cy="21523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556B7E9D-3F7F-233B-A4EE-C74C669BA196}"/>
              </a:ext>
            </a:extLst>
          </p:cNvPr>
          <p:cNvSpPr/>
          <p:nvPr/>
        </p:nvSpPr>
        <p:spPr>
          <a:xfrm rot="3933429">
            <a:off x="8705748" y="2315154"/>
            <a:ext cx="420080" cy="21523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6" name="Flèche : haut 15">
            <a:extLst>
              <a:ext uri="{FF2B5EF4-FFF2-40B4-BE49-F238E27FC236}">
                <a16:creationId xmlns:a16="http://schemas.microsoft.com/office/drawing/2014/main" id="{5C8573E0-37A1-6F07-2834-4F3AD60CB6E7}"/>
              </a:ext>
            </a:extLst>
          </p:cNvPr>
          <p:cNvSpPr/>
          <p:nvPr/>
        </p:nvSpPr>
        <p:spPr>
          <a:xfrm rot="9822151">
            <a:off x="7955411" y="1967088"/>
            <a:ext cx="158474" cy="27847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Flèche : haut 16">
            <a:extLst>
              <a:ext uri="{FF2B5EF4-FFF2-40B4-BE49-F238E27FC236}">
                <a16:creationId xmlns:a16="http://schemas.microsoft.com/office/drawing/2014/main" id="{1951E304-D83F-0C68-AFCF-1E53D927F459}"/>
              </a:ext>
            </a:extLst>
          </p:cNvPr>
          <p:cNvSpPr/>
          <p:nvPr/>
        </p:nvSpPr>
        <p:spPr>
          <a:xfrm rot="1762604">
            <a:off x="3066398" y="4513165"/>
            <a:ext cx="158474" cy="27847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E56EEDF0-A7DC-C753-C05B-8E7D2E3367AA}"/>
              </a:ext>
            </a:extLst>
          </p:cNvPr>
          <p:cNvSpPr/>
          <p:nvPr/>
        </p:nvSpPr>
        <p:spPr>
          <a:xfrm rot="18894279">
            <a:off x="3327641" y="4445172"/>
            <a:ext cx="158474" cy="27847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èche : haut 18">
            <a:extLst>
              <a:ext uri="{FF2B5EF4-FFF2-40B4-BE49-F238E27FC236}">
                <a16:creationId xmlns:a16="http://schemas.microsoft.com/office/drawing/2014/main" id="{218534F1-0061-B383-1261-F450709D51DA}"/>
              </a:ext>
            </a:extLst>
          </p:cNvPr>
          <p:cNvSpPr/>
          <p:nvPr/>
        </p:nvSpPr>
        <p:spPr>
          <a:xfrm rot="5400000">
            <a:off x="4691387" y="4825301"/>
            <a:ext cx="353741" cy="32835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0BC6543-4085-0D88-5DBA-876949E4A3A6}"/>
              </a:ext>
            </a:extLst>
          </p:cNvPr>
          <p:cNvSpPr txBox="1"/>
          <p:nvPr/>
        </p:nvSpPr>
        <p:spPr>
          <a:xfrm>
            <a:off x="5072067" y="4797016"/>
            <a:ext cx="3429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Contraction</a:t>
            </a:r>
            <a:r>
              <a:rPr lang="es-ES" dirty="0"/>
              <a:t> </a:t>
            </a:r>
            <a:r>
              <a:rPr lang="es-ES" dirty="0" err="1"/>
              <a:t>concentrique</a:t>
            </a:r>
            <a:r>
              <a:rPr lang="es-ES" dirty="0"/>
              <a:t> </a:t>
            </a:r>
            <a:r>
              <a:rPr lang="es-ES" dirty="0" err="1"/>
              <a:t>obliques</a:t>
            </a:r>
            <a:endParaRPr lang="es-ES" dirty="0"/>
          </a:p>
        </p:txBody>
      </p:sp>
      <p:sp>
        <p:nvSpPr>
          <p:cNvPr id="22" name="Flèche : haut 21">
            <a:extLst>
              <a:ext uri="{FF2B5EF4-FFF2-40B4-BE49-F238E27FC236}">
                <a16:creationId xmlns:a16="http://schemas.microsoft.com/office/drawing/2014/main" id="{B39D92BC-F398-19C4-8408-8550846AB05E}"/>
              </a:ext>
            </a:extLst>
          </p:cNvPr>
          <p:cNvSpPr/>
          <p:nvPr/>
        </p:nvSpPr>
        <p:spPr>
          <a:xfrm rot="5400000">
            <a:off x="4691387" y="5402002"/>
            <a:ext cx="353741" cy="328353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ADCFCFA-E339-6CFB-C598-E4A747DFE405}"/>
              </a:ext>
            </a:extLst>
          </p:cNvPr>
          <p:cNvSpPr txBox="1"/>
          <p:nvPr/>
        </p:nvSpPr>
        <p:spPr>
          <a:xfrm>
            <a:off x="5087275" y="5338293"/>
            <a:ext cx="3323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Contraction</a:t>
            </a:r>
            <a:r>
              <a:rPr lang="es-ES" dirty="0"/>
              <a:t> </a:t>
            </a:r>
            <a:r>
              <a:rPr lang="es-ES" dirty="0" err="1"/>
              <a:t>excentrique-étirement</a:t>
            </a:r>
            <a:r>
              <a:rPr lang="es-ES" dirty="0"/>
              <a:t> </a:t>
            </a:r>
            <a:r>
              <a:rPr lang="es-ES" dirty="0" err="1"/>
              <a:t>obliques</a:t>
            </a:r>
            <a:r>
              <a:rPr lang="es-ES" dirty="0"/>
              <a:t>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5460A41-470F-E940-2601-8DFADB94B180}"/>
              </a:ext>
            </a:extLst>
          </p:cNvPr>
          <p:cNvSpPr txBox="1"/>
          <p:nvPr/>
        </p:nvSpPr>
        <p:spPr>
          <a:xfrm>
            <a:off x="2186808" y="6175655"/>
            <a:ext cx="6683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Contraction</a:t>
            </a:r>
            <a:r>
              <a:rPr lang="es-ES" dirty="0"/>
              <a:t> </a:t>
            </a:r>
            <a:r>
              <a:rPr lang="es-ES" dirty="0" err="1"/>
              <a:t>concentrique</a:t>
            </a:r>
            <a:r>
              <a:rPr lang="es-ES" dirty="0"/>
              <a:t> + </a:t>
            </a:r>
            <a:r>
              <a:rPr lang="es-ES" dirty="0" err="1"/>
              <a:t>poids</a:t>
            </a:r>
            <a:r>
              <a:rPr lang="es-ES" dirty="0"/>
              <a:t> du </a:t>
            </a:r>
            <a:r>
              <a:rPr lang="es-ES" dirty="0" err="1"/>
              <a:t>tronc</a:t>
            </a:r>
            <a:r>
              <a:rPr lang="es-ES" dirty="0"/>
              <a:t> vs </a:t>
            </a:r>
            <a:r>
              <a:rPr lang="es-ES" dirty="0" err="1"/>
              <a:t>contraction</a:t>
            </a:r>
            <a:r>
              <a:rPr lang="es-ES" dirty="0"/>
              <a:t> </a:t>
            </a:r>
            <a:r>
              <a:rPr lang="es-ES" dirty="0" err="1"/>
              <a:t>excentrique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965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F900CF-EB44-F1DB-BAAD-7D0687B4A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17" y="598805"/>
            <a:ext cx="10515600" cy="1325563"/>
          </a:xfrm>
        </p:spPr>
        <p:txBody>
          <a:bodyPr/>
          <a:lstStyle/>
          <a:p>
            <a:r>
              <a:rPr lang="es-ES" sz="3600" dirty="0">
                <a:latin typeface="Bahnschrift" panose="020B0502040204020203" pitchFamily="34" charset="0"/>
              </a:rPr>
              <a:t>À </a:t>
            </a:r>
            <a:r>
              <a:rPr lang="es-ES" sz="3600" dirty="0" err="1">
                <a:latin typeface="Bahnschrift" panose="020B0502040204020203" pitchFamily="34" charset="0"/>
              </a:rPr>
              <a:t>vous</a:t>
            </a:r>
            <a:r>
              <a:rPr lang="es-ES" sz="3600" dirty="0">
                <a:latin typeface="Bahnschrift" panose="020B0502040204020203" pitchFamily="34" charset="0"/>
              </a:rPr>
              <a:t> de </a:t>
            </a:r>
            <a:r>
              <a:rPr lang="es-ES" sz="3600" dirty="0" err="1">
                <a:latin typeface="Bahnschrift" panose="020B0502040204020203" pitchFamily="34" charset="0"/>
              </a:rPr>
              <a:t>jouer</a:t>
            </a:r>
            <a:r>
              <a:rPr lang="es-ES" sz="3600" dirty="0">
                <a:latin typeface="Bahnschrift" panose="020B0502040204020203" pitchFamily="34" charset="0"/>
              </a:rPr>
              <a:t> </a:t>
            </a:r>
            <a:r>
              <a:rPr lang="es-ES" dirty="0"/>
              <a:t>:</a:t>
            </a:r>
          </a:p>
        </p:txBody>
      </p:sp>
      <p:pic>
        <p:nvPicPr>
          <p:cNvPr id="4" name="Espace réservé du contenu 3" descr="Camel Pose (Ustrasana) | The Art of Living">
            <a:extLst>
              <a:ext uri="{FF2B5EF4-FFF2-40B4-BE49-F238E27FC236}">
                <a16:creationId xmlns:a16="http://schemas.microsoft.com/office/drawing/2014/main" id="{63E78825-EE36-2455-C1B3-F951961631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0" y="1819275"/>
            <a:ext cx="5715000" cy="32194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A954F47-E220-FCB4-0852-40EA31128D89}"/>
              </a:ext>
            </a:extLst>
          </p:cNvPr>
          <p:cNvSpPr txBox="1"/>
          <p:nvPr/>
        </p:nvSpPr>
        <p:spPr>
          <a:xfrm>
            <a:off x="8849360" y="1634887"/>
            <a:ext cx="2379177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latin typeface="Bahnschrift" panose="020B0502040204020203" pitchFamily="34" charset="0"/>
              </a:rPr>
              <a:t>Colonne</a:t>
            </a:r>
            <a:r>
              <a:rPr lang="es-ES" dirty="0">
                <a:latin typeface="Bahnschrift" panose="020B0502040204020203" pitchFamily="34" charset="0"/>
              </a:rPr>
              <a:t> vertébrale</a:t>
            </a:r>
          </a:p>
          <a:p>
            <a:r>
              <a:rPr lang="es-ES" dirty="0" err="1">
                <a:latin typeface="Bahnschrift" panose="020B0502040204020203" pitchFamily="34" charset="0"/>
              </a:rPr>
              <a:t>Hanche</a:t>
            </a:r>
            <a:endParaRPr lang="es-ES" dirty="0">
              <a:latin typeface="Bahnschrift" panose="020B0502040204020203" pitchFamily="34" charset="0"/>
            </a:endParaRPr>
          </a:p>
          <a:p>
            <a:r>
              <a:rPr lang="es-ES" dirty="0" err="1">
                <a:latin typeface="Bahnschrift" panose="020B0502040204020203" pitchFamily="34" charset="0"/>
              </a:rPr>
              <a:t>Genoux</a:t>
            </a:r>
            <a:endParaRPr lang="es-ES" dirty="0">
              <a:latin typeface="Bahnschrift" panose="020B0502040204020203" pitchFamily="34" charset="0"/>
            </a:endParaRPr>
          </a:p>
          <a:p>
            <a:r>
              <a:rPr lang="es-ES" dirty="0" err="1">
                <a:latin typeface="Bahnschrift" panose="020B0502040204020203" pitchFamily="34" charset="0"/>
              </a:rPr>
              <a:t>Coudes</a:t>
            </a:r>
            <a:endParaRPr lang="es-ES" dirty="0">
              <a:latin typeface="Bahnschrift" panose="020B0502040204020203" pitchFamily="34" charset="0"/>
            </a:endParaRPr>
          </a:p>
          <a:p>
            <a:r>
              <a:rPr lang="es-ES" dirty="0" err="1">
                <a:latin typeface="Bahnschrift" panose="020B0502040204020203" pitchFamily="34" charset="0"/>
              </a:rPr>
              <a:t>Épaule</a:t>
            </a:r>
            <a:endParaRPr lang="es-ES" dirty="0">
              <a:latin typeface="Bahnschrift" panose="020B0502040204020203" pitchFamily="34" charset="0"/>
            </a:endParaRPr>
          </a:p>
          <a:p>
            <a:r>
              <a:rPr lang="es-ES" dirty="0" err="1">
                <a:latin typeface="Bahnschrift" panose="020B0502040204020203" pitchFamily="34" charset="0"/>
              </a:rPr>
              <a:t>Omoplats</a:t>
            </a:r>
            <a:endParaRPr lang="es-ES" dirty="0">
              <a:latin typeface="Bahnschrift" panose="020B0502040204020203" pitchFamily="34" charset="0"/>
            </a:endParaRPr>
          </a:p>
          <a:p>
            <a:endParaRPr lang="es-ES" dirty="0">
              <a:latin typeface="Bahnschrift" panose="020B0502040204020203" pitchFamily="34" charset="0"/>
            </a:endParaRPr>
          </a:p>
          <a:p>
            <a:r>
              <a:rPr lang="es-ES" dirty="0" err="1">
                <a:latin typeface="Bahnschrift" panose="020B0502040204020203" pitchFamily="34" charset="0"/>
              </a:rPr>
              <a:t>Abdominaux</a:t>
            </a:r>
            <a:endParaRPr lang="es-ES" dirty="0">
              <a:latin typeface="Bahnschrift" panose="020B0502040204020203" pitchFamily="34" charset="0"/>
            </a:endParaRPr>
          </a:p>
          <a:p>
            <a:r>
              <a:rPr lang="es-ES" dirty="0" err="1">
                <a:latin typeface="Bahnschrift" panose="020B0502040204020203" pitchFamily="34" charset="0"/>
              </a:rPr>
              <a:t>Extenseurs</a:t>
            </a:r>
            <a:r>
              <a:rPr lang="es-ES" dirty="0">
                <a:latin typeface="Bahnschrift" panose="020B0502040204020203" pitchFamily="34" charset="0"/>
              </a:rPr>
              <a:t> du </a:t>
            </a:r>
            <a:r>
              <a:rPr lang="es-ES" dirty="0" err="1">
                <a:latin typeface="Bahnschrift" panose="020B0502040204020203" pitchFamily="34" charset="0"/>
              </a:rPr>
              <a:t>rachis</a:t>
            </a:r>
            <a:endParaRPr lang="es-ES" dirty="0">
              <a:latin typeface="Bahnschrift" panose="020B0502040204020203" pitchFamily="34" charset="0"/>
            </a:endParaRPr>
          </a:p>
          <a:p>
            <a:r>
              <a:rPr lang="es-ES" dirty="0">
                <a:latin typeface="Bahnschrift" panose="020B0502040204020203" pitchFamily="34" charset="0"/>
              </a:rPr>
              <a:t>Grand </a:t>
            </a:r>
            <a:r>
              <a:rPr lang="es-ES" dirty="0" err="1">
                <a:latin typeface="Bahnschrift" panose="020B0502040204020203" pitchFamily="34" charset="0"/>
              </a:rPr>
              <a:t>Fessier</a:t>
            </a:r>
            <a:endParaRPr lang="es-ES" dirty="0">
              <a:latin typeface="Bahnschrift" panose="020B0502040204020203" pitchFamily="34" charset="0"/>
            </a:endParaRPr>
          </a:p>
          <a:p>
            <a:r>
              <a:rPr lang="es-ES" dirty="0" err="1">
                <a:latin typeface="Bahnschrift" panose="020B0502040204020203" pitchFamily="34" charset="0"/>
              </a:rPr>
              <a:t>Quadriceps</a:t>
            </a:r>
            <a:endParaRPr lang="es-ES" dirty="0">
              <a:latin typeface="Bahnschrift" panose="020B0502040204020203" pitchFamily="34" charset="0"/>
            </a:endParaRPr>
          </a:p>
          <a:p>
            <a:r>
              <a:rPr lang="es-ES" dirty="0" err="1">
                <a:latin typeface="Bahnschrift" panose="020B0502040204020203" pitchFamily="34" charset="0"/>
              </a:rPr>
              <a:t>Pectoraux</a:t>
            </a:r>
            <a:endParaRPr lang="es-ES" dirty="0">
              <a:latin typeface="Bahnschrift" panose="020B0502040204020203" pitchFamily="34" charset="0"/>
            </a:endParaRPr>
          </a:p>
          <a:p>
            <a:r>
              <a:rPr lang="es-ES" dirty="0" err="1">
                <a:latin typeface="Bahnschrift" panose="020B0502040204020203" pitchFamily="34" charset="0"/>
              </a:rPr>
              <a:t>Deltoïde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ant</a:t>
            </a:r>
            <a:endParaRPr lang="es-ES" dirty="0">
              <a:latin typeface="Bahnschrift" panose="020B0502040204020203" pitchFamily="34" charset="0"/>
            </a:endParaRPr>
          </a:p>
          <a:p>
            <a:r>
              <a:rPr lang="es-ES" dirty="0" err="1">
                <a:latin typeface="Bahnschrift" panose="020B0502040204020203" pitchFamily="34" charset="0"/>
              </a:rPr>
              <a:t>Deltoïde</a:t>
            </a:r>
            <a:r>
              <a:rPr lang="es-ES" dirty="0">
                <a:latin typeface="Bahnschrift" panose="020B0502040204020203" pitchFamily="34" charset="0"/>
              </a:rPr>
              <a:t> post</a:t>
            </a:r>
          </a:p>
          <a:p>
            <a:r>
              <a:rPr lang="es-ES" dirty="0" err="1">
                <a:latin typeface="Bahnschrift" panose="020B0502040204020203" pitchFamily="34" charset="0"/>
              </a:rPr>
              <a:t>Ischiojambiers</a:t>
            </a:r>
            <a:endParaRPr lang="es-ES" dirty="0">
              <a:latin typeface="Bahnschrift" panose="020B0502040204020203" pitchFamily="34" charset="0"/>
            </a:endParaRPr>
          </a:p>
          <a:p>
            <a:endParaRPr lang="es-ES" sz="2400" dirty="0">
              <a:latin typeface="Bahnschrift" panose="020B0502040204020203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6373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727D00-0A5A-3659-624D-0961E5221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Espace réservé du contenu 3" descr="Paschimottanasana, il piegamento in avanti da seduti">
            <a:extLst>
              <a:ext uri="{FF2B5EF4-FFF2-40B4-BE49-F238E27FC236}">
                <a16:creationId xmlns:a16="http://schemas.microsoft.com/office/drawing/2014/main" id="{0CAECC87-5D24-32B7-9B62-9E70A92497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406" y="279839"/>
            <a:ext cx="5877314" cy="26098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6E98F9-5F6C-4CE2-7D73-9FA69D6B18CA}"/>
              </a:ext>
            </a:extLst>
          </p:cNvPr>
          <p:cNvSpPr txBox="1"/>
          <p:nvPr/>
        </p:nvSpPr>
        <p:spPr>
          <a:xfrm>
            <a:off x="985766" y="3534407"/>
            <a:ext cx="3183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>
                <a:latin typeface="Bahnschrift" panose="020B0502040204020203" pitchFamily="34" charset="0"/>
                <a:ea typeface="+mj-ea"/>
                <a:cs typeface="+mj-cs"/>
              </a:rPr>
              <a:t>Étirement</a:t>
            </a:r>
            <a:r>
              <a:rPr lang="es-ES" sz="2000" dirty="0">
                <a:latin typeface="Bahnschrift" panose="020B0502040204020203" pitchFamily="34" charset="0"/>
                <a:ea typeface="+mj-ea"/>
                <a:cs typeface="+mj-cs"/>
              </a:rPr>
              <a:t> des ISCHIOJAMBIERS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E4D2F29-C648-FEC9-AFAE-6961C09D124C}"/>
              </a:ext>
            </a:extLst>
          </p:cNvPr>
          <p:cNvSpPr txBox="1"/>
          <p:nvPr/>
        </p:nvSpPr>
        <p:spPr>
          <a:xfrm>
            <a:off x="6095999" y="3483998"/>
            <a:ext cx="5020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Tension</a:t>
            </a:r>
            <a:r>
              <a:rPr lang="es-ES" dirty="0"/>
              <a:t> </a:t>
            </a:r>
            <a:r>
              <a:rPr lang="es-ES" dirty="0" err="1"/>
              <a:t>naturelle</a:t>
            </a:r>
            <a:r>
              <a:rPr lang="es-ES" dirty="0"/>
              <a:t> </a:t>
            </a:r>
            <a:r>
              <a:rPr lang="es-ES" dirty="0" err="1"/>
              <a:t>partie</a:t>
            </a:r>
            <a:r>
              <a:rPr lang="es-ES" dirty="0"/>
              <a:t> </a:t>
            </a:r>
            <a:r>
              <a:rPr lang="es-ES" dirty="0" err="1"/>
              <a:t>contractile</a:t>
            </a:r>
            <a:r>
              <a:rPr lang="es-ES" dirty="0"/>
              <a:t> et non </a:t>
            </a:r>
            <a:r>
              <a:rPr lang="es-ES" dirty="0" err="1"/>
              <a:t>contractile</a:t>
            </a:r>
            <a:endParaRPr lang="es-ES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E75926-8A9D-C2A3-D4FF-2DD5B29E73EB}"/>
              </a:ext>
            </a:extLst>
          </p:cNvPr>
          <p:cNvSpPr txBox="1"/>
          <p:nvPr/>
        </p:nvSpPr>
        <p:spPr>
          <a:xfrm>
            <a:off x="6124365" y="4197524"/>
            <a:ext cx="4817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Activité</a:t>
            </a:r>
            <a:r>
              <a:rPr lang="es-ES" dirty="0"/>
              <a:t> </a:t>
            </a:r>
            <a:r>
              <a:rPr lang="es-ES" dirty="0" err="1"/>
              <a:t>fuseaux</a:t>
            </a:r>
            <a:r>
              <a:rPr lang="es-ES" dirty="0"/>
              <a:t> </a:t>
            </a:r>
            <a:r>
              <a:rPr lang="es-ES" dirty="0" err="1"/>
              <a:t>musculaires</a:t>
            </a:r>
            <a:r>
              <a:rPr lang="es-ES" dirty="0"/>
              <a:t> = </a:t>
            </a:r>
            <a:r>
              <a:rPr lang="es-ES" dirty="0" err="1"/>
              <a:t>mecanorecepteurs</a:t>
            </a:r>
            <a:endParaRPr lang="es-ES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5898E28-258C-EA07-69C5-68E1D4E98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66" y="4634051"/>
            <a:ext cx="4511431" cy="18655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6CEA939D-A3CC-A842-4B6A-1DDB1E2954A8}"/>
                  </a:ext>
                </a:extLst>
              </p14:cNvPr>
              <p14:cNvContentPartPr/>
              <p14:nvPr/>
            </p14:nvContentPartPr>
            <p14:xfrm>
              <a:off x="2258400" y="2045898"/>
              <a:ext cx="2520280" cy="614841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6CEA939D-A3CC-A842-4B6A-1DDB1E2954A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4402" y="1937905"/>
                <a:ext cx="2627917" cy="8304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AD38808D-1B2F-3E7E-5D5E-E7859AE29968}"/>
                  </a:ext>
                </a:extLst>
              </p14:cNvPr>
              <p14:cNvContentPartPr/>
              <p14:nvPr/>
            </p14:nvContentPartPr>
            <p14:xfrm>
              <a:off x="2017740" y="2788390"/>
              <a:ext cx="481320" cy="630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AD38808D-1B2F-3E7E-5D5E-E7859AE2996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63740" y="2680390"/>
                <a:ext cx="588960" cy="846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185F7C74-D5BE-3129-CFF6-E60DF0416D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148" y="4261431"/>
            <a:ext cx="3013027" cy="211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50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B90E8-9D27-26DE-121F-159D528EB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B089B74-EFB4-BCA6-AFB4-383C4A086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8193" y="445236"/>
            <a:ext cx="8123709" cy="421320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479505-2F33-E17D-D508-755E84C309E4}"/>
              </a:ext>
            </a:extLst>
          </p:cNvPr>
          <p:cNvSpPr txBox="1"/>
          <p:nvPr/>
        </p:nvSpPr>
        <p:spPr>
          <a:xfrm>
            <a:off x="2052320" y="4738549"/>
            <a:ext cx="73456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uscle s’étire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étirement des fuseaux musculaires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stimulation de récepteurs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envoie des signaux nerveux à travers nerfs sensitifs à la moelle épinière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moelle envoie message à travers nerf moteur pour contracter le muscle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éviter que le muscle s’étire de trop et qu’il se blesse 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c’est le </a:t>
            </a:r>
            <a:r>
              <a:rPr lang="fr-FR" sz="2400" dirty="0">
                <a:solidFill>
                  <a:srgbClr val="0070C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RÉFLEXE MYOTATIQUE </a:t>
            </a:r>
            <a:endParaRPr lang="es-ES" sz="2400" dirty="0">
              <a:solidFill>
                <a:srgbClr val="0070C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745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093B4F-0649-6932-8CB9-376CBCC8E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 err="1">
                <a:latin typeface="Bahnschrift" panose="020B0502040204020203" pitchFamily="34" charset="0"/>
              </a:rPr>
              <a:t>Comment</a:t>
            </a:r>
            <a:r>
              <a:rPr lang="es-ES" sz="3600" dirty="0">
                <a:latin typeface="Bahnschrift" panose="020B0502040204020203" pitchFamily="34" charset="0"/>
              </a:rPr>
              <a:t> faire </a:t>
            </a:r>
            <a:r>
              <a:rPr lang="es-ES" sz="3600" dirty="0" err="1">
                <a:latin typeface="Bahnschrift" panose="020B0502040204020203" pitchFamily="34" charset="0"/>
              </a:rPr>
              <a:t>pour</a:t>
            </a:r>
            <a:r>
              <a:rPr lang="es-ES" sz="3600" dirty="0">
                <a:latin typeface="Bahnschrift" panose="020B0502040204020203" pitchFamily="34" charset="0"/>
              </a:rPr>
              <a:t> </a:t>
            </a:r>
            <a:r>
              <a:rPr lang="es-ES" sz="3600" dirty="0" err="1">
                <a:latin typeface="Bahnschrift" panose="020B0502040204020203" pitchFamily="34" charset="0"/>
              </a:rPr>
              <a:t>aller</a:t>
            </a:r>
            <a:r>
              <a:rPr lang="es-ES" sz="3600" dirty="0">
                <a:latin typeface="Bahnschrift" panose="020B0502040204020203" pitchFamily="34" charset="0"/>
              </a:rPr>
              <a:t> plus </a:t>
            </a:r>
            <a:r>
              <a:rPr lang="es-ES" sz="3600" dirty="0" err="1">
                <a:latin typeface="Bahnschrift" panose="020B0502040204020203" pitchFamily="34" charset="0"/>
              </a:rPr>
              <a:t>loin</a:t>
            </a:r>
            <a:r>
              <a:rPr lang="es-ES" sz="3600" dirty="0">
                <a:latin typeface="Bahnschrift" panose="020B0502040204020203" pitchFamily="34" charset="0"/>
              </a:rPr>
              <a:t> </a:t>
            </a:r>
            <a:r>
              <a:rPr lang="es-ES" sz="3600" dirty="0" err="1">
                <a:latin typeface="Bahnschrift" panose="020B0502040204020203" pitchFamily="34" charset="0"/>
              </a:rPr>
              <a:t>dans</a:t>
            </a:r>
            <a:r>
              <a:rPr lang="es-ES" sz="3600" dirty="0">
                <a:latin typeface="Bahnschrift" panose="020B0502040204020203" pitchFamily="34" charset="0"/>
              </a:rPr>
              <a:t> </a:t>
            </a:r>
            <a:r>
              <a:rPr lang="es-ES" sz="3600" dirty="0" err="1">
                <a:latin typeface="Bahnschrift" panose="020B0502040204020203" pitchFamily="34" charset="0"/>
              </a:rPr>
              <a:t>l’étirement</a:t>
            </a:r>
            <a:r>
              <a:rPr lang="es-ES" sz="3600" dirty="0">
                <a:latin typeface="Bahnschrift" panose="020B0502040204020203" pitchFamily="34" charset="0"/>
              </a:rPr>
              <a:t> ?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E6381AD-1A21-8FDD-9DBD-585BADE40F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605" y="1209199"/>
            <a:ext cx="2419350" cy="1885950"/>
          </a:xfrm>
        </p:spPr>
      </p:pic>
      <p:pic>
        <p:nvPicPr>
          <p:cNvPr id="6" name="Espace réservé du contenu 3">
            <a:extLst>
              <a:ext uri="{FF2B5EF4-FFF2-40B4-BE49-F238E27FC236}">
                <a16:creationId xmlns:a16="http://schemas.microsoft.com/office/drawing/2014/main" id="{5409D4AB-DDE1-70E7-732E-5C5ABB5E0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193" y="2103120"/>
            <a:ext cx="4927051" cy="255531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37AF7AD-6B84-B7D1-918E-3B3E169ECCAE}"/>
              </a:ext>
            </a:extLst>
          </p:cNvPr>
          <p:cNvSpPr txBox="1"/>
          <p:nvPr/>
        </p:nvSpPr>
        <p:spPr>
          <a:xfrm>
            <a:off x="2052320" y="5364480"/>
            <a:ext cx="81426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Au </a:t>
            </a:r>
            <a:r>
              <a:rPr lang="es-ES" dirty="0" err="1"/>
              <a:t>bout</a:t>
            </a:r>
            <a:r>
              <a:rPr lang="es-ES" dirty="0"/>
              <a:t> de 20-30 </a:t>
            </a:r>
            <a:r>
              <a:rPr lang="es-ES" dirty="0" err="1"/>
              <a:t>sec</a:t>
            </a:r>
            <a:r>
              <a:rPr lang="es-ES" dirty="0"/>
              <a:t> le </a:t>
            </a:r>
            <a:r>
              <a:rPr lang="es-ES" dirty="0" err="1"/>
              <a:t>fuseau</a:t>
            </a:r>
            <a:r>
              <a:rPr lang="es-ES" dirty="0"/>
              <a:t> </a:t>
            </a:r>
            <a:r>
              <a:rPr lang="es-ES" dirty="0" err="1"/>
              <a:t>commencera</a:t>
            </a:r>
            <a:r>
              <a:rPr lang="es-ES" dirty="0"/>
              <a:t> à </a:t>
            </a:r>
            <a:r>
              <a:rPr lang="es-ES" dirty="0" err="1"/>
              <a:t>envoyer</a:t>
            </a:r>
            <a:r>
              <a:rPr lang="es-ES" dirty="0"/>
              <a:t> </a:t>
            </a:r>
            <a:r>
              <a:rPr lang="es-ES" dirty="0" err="1"/>
              <a:t>moins</a:t>
            </a:r>
            <a:r>
              <a:rPr lang="es-ES" dirty="0"/>
              <a:t> de </a:t>
            </a:r>
            <a:r>
              <a:rPr lang="es-ES" dirty="0" err="1"/>
              <a:t>signaux</a:t>
            </a:r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Si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revient</a:t>
            </a:r>
            <a:r>
              <a:rPr lang="es-ES" dirty="0"/>
              <a:t> un </a:t>
            </a:r>
            <a:r>
              <a:rPr lang="es-ES" dirty="0" err="1"/>
              <a:t>peu</a:t>
            </a:r>
            <a:r>
              <a:rPr lang="es-ES" dirty="0"/>
              <a:t> en </a:t>
            </a:r>
            <a:r>
              <a:rPr lang="es-ES" dirty="0" err="1"/>
              <a:t>arrière</a:t>
            </a:r>
            <a:r>
              <a:rPr lang="es-ES" dirty="0"/>
              <a:t> </a:t>
            </a:r>
            <a:r>
              <a:rPr lang="es-ES" dirty="0" err="1"/>
              <a:t>automatiquement</a:t>
            </a:r>
            <a:r>
              <a:rPr lang="es-ES" dirty="0"/>
              <a:t> le </a:t>
            </a:r>
            <a:r>
              <a:rPr lang="es-ES" dirty="0" err="1"/>
              <a:t>fuseau</a:t>
            </a:r>
            <a:r>
              <a:rPr lang="es-ES" dirty="0"/>
              <a:t> </a:t>
            </a:r>
            <a:r>
              <a:rPr lang="es-ES" dirty="0" err="1"/>
              <a:t>enverra</a:t>
            </a:r>
            <a:r>
              <a:rPr lang="es-ES" dirty="0"/>
              <a:t> </a:t>
            </a:r>
            <a:r>
              <a:rPr lang="es-ES" dirty="0" err="1"/>
              <a:t>moins</a:t>
            </a:r>
            <a:r>
              <a:rPr lang="es-ES" dirty="0"/>
              <a:t> de </a:t>
            </a:r>
            <a:r>
              <a:rPr lang="es-ES" dirty="0" err="1"/>
              <a:t>signaux</a:t>
            </a:r>
            <a:endParaRPr lang="es-ES" dirty="0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F7C98E04-0F5B-ACC5-A0D7-62B6C93215A3}"/>
              </a:ext>
            </a:extLst>
          </p:cNvPr>
          <p:cNvSpPr/>
          <p:nvPr/>
        </p:nvSpPr>
        <p:spPr>
          <a:xfrm>
            <a:off x="1610986" y="5364480"/>
            <a:ext cx="38608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E0A6EF81-B823-C6AA-0BF5-631CEC6AF2AC}"/>
              </a:ext>
            </a:extLst>
          </p:cNvPr>
          <p:cNvSpPr/>
          <p:nvPr/>
        </p:nvSpPr>
        <p:spPr>
          <a:xfrm>
            <a:off x="1610986" y="6058838"/>
            <a:ext cx="38608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802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BBCE47-FBFF-9CC3-758F-5093A5270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Espace réservé du contenu 3" descr="Paschimottanasana, il piegamento in avanti da seduti">
            <a:extLst>
              <a:ext uri="{FF2B5EF4-FFF2-40B4-BE49-F238E27FC236}">
                <a16:creationId xmlns:a16="http://schemas.microsoft.com/office/drawing/2014/main" id="{28517E3A-D5B4-631F-13D0-4FF15786FF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74908"/>
            <a:ext cx="6206807" cy="2756131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393CCE7B-F6D5-ED4E-27BF-EF5296AAC009}"/>
                  </a:ext>
                </a:extLst>
              </p14:cNvPr>
              <p14:cNvContentPartPr/>
              <p14:nvPr/>
            </p14:nvContentPartPr>
            <p14:xfrm>
              <a:off x="1453440" y="1591520"/>
              <a:ext cx="3211200" cy="95940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393CCE7B-F6D5-ED4E-27BF-EF5296AAC00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99800" y="1483520"/>
                <a:ext cx="3318840" cy="117504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BB160385-BD41-9231-D6F6-2A512F660F1D}"/>
              </a:ext>
            </a:extLst>
          </p:cNvPr>
          <p:cNvSpPr txBox="1"/>
          <p:nvPr/>
        </p:nvSpPr>
        <p:spPr>
          <a:xfrm>
            <a:off x="914400" y="3902418"/>
            <a:ext cx="4892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À </a:t>
            </a:r>
            <a:r>
              <a:rPr lang="es-ES" dirty="0" err="1"/>
              <a:t>quoi</a:t>
            </a:r>
            <a:r>
              <a:rPr lang="es-ES" dirty="0"/>
              <a:t> </a:t>
            </a:r>
            <a:r>
              <a:rPr lang="es-ES" dirty="0" err="1"/>
              <a:t>sert</a:t>
            </a:r>
            <a:r>
              <a:rPr lang="es-ES" dirty="0"/>
              <a:t> que le </a:t>
            </a:r>
            <a:r>
              <a:rPr lang="es-ES" dirty="0" err="1"/>
              <a:t>quadriceps</a:t>
            </a:r>
            <a:r>
              <a:rPr lang="es-ES" dirty="0"/>
              <a:t> </a:t>
            </a:r>
            <a:r>
              <a:rPr lang="es-ES" dirty="0" err="1"/>
              <a:t>soit</a:t>
            </a:r>
            <a:r>
              <a:rPr lang="es-ES" dirty="0"/>
              <a:t> en </a:t>
            </a:r>
            <a:r>
              <a:rPr lang="es-ES" dirty="0" err="1"/>
              <a:t>contraction</a:t>
            </a:r>
            <a:r>
              <a:rPr lang="es-ES" dirty="0"/>
              <a:t>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A3C09B-AA2F-BF4A-381C-3E03904F2EBB}"/>
              </a:ext>
            </a:extLst>
          </p:cNvPr>
          <p:cNvSpPr txBox="1"/>
          <p:nvPr/>
        </p:nvSpPr>
        <p:spPr>
          <a:xfrm>
            <a:off x="831578" y="3226852"/>
            <a:ext cx="1868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Bahnschrift" panose="020B0502040204020203" pitchFamily="34" charset="0"/>
              </a:rPr>
              <a:t>QUADRICEPS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CF6668-2FE3-2F96-8675-28E64EA5363E}"/>
              </a:ext>
            </a:extLst>
          </p:cNvPr>
          <p:cNvSpPr txBox="1"/>
          <p:nvPr/>
        </p:nvSpPr>
        <p:spPr>
          <a:xfrm>
            <a:off x="640080" y="4784932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Réflexe d’inhibition réciproque </a:t>
            </a:r>
            <a:endParaRPr lang="es-ES" sz="2800" dirty="0">
              <a:solidFill>
                <a:srgbClr val="0070C0"/>
              </a:solidFill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Espace réservé du contenu 3">
            <a:extLst>
              <a:ext uri="{FF2B5EF4-FFF2-40B4-BE49-F238E27FC236}">
                <a16:creationId xmlns:a16="http://schemas.microsoft.com/office/drawing/2014/main" id="{56A17512-944E-C26F-7CC7-1C2E4DDAE9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4017" y="2848658"/>
            <a:ext cx="5657903" cy="364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1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C54FBA-F465-8A7B-4F78-9F0AFF668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>
                <a:solidFill>
                  <a:srgbClr val="0070C0"/>
                </a:solidFill>
                <a:latin typeface="Bahnschrift" panose="020B0502040204020203" pitchFamily="34" charset="0"/>
              </a:rPr>
              <a:t>Réflexe myotatique inverse </a:t>
            </a:r>
            <a:endParaRPr lang="es-ES" sz="3600" dirty="0">
              <a:solidFill>
                <a:srgbClr val="0070C0"/>
              </a:solidFill>
              <a:latin typeface="Bahnschrift" panose="020B0502040204020203" pitchFamily="34" charset="0"/>
            </a:endParaRP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2FD00C0-A922-DFA8-078B-EEB040ABFC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8560" y="1935950"/>
            <a:ext cx="3995032" cy="376624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048FF90-E935-3ED8-A25B-9398BB1B4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815" y="1690688"/>
            <a:ext cx="5429250" cy="295275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AB84EFB-EC15-0C25-0826-942ADD69AD9F}"/>
              </a:ext>
            </a:extLst>
          </p:cNvPr>
          <p:cNvSpPr txBox="1"/>
          <p:nvPr/>
        </p:nvSpPr>
        <p:spPr>
          <a:xfrm>
            <a:off x="5669280" y="498264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à 10 secondes à 20% ce sa capacité maximale </a:t>
            </a:r>
            <a:endParaRPr lang="es-ES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6099586-F45D-30C7-8E9A-68D91E096C9F}"/>
              </a:ext>
            </a:extLst>
          </p:cNvPr>
          <p:cNvSpPr txBox="1"/>
          <p:nvPr/>
        </p:nvSpPr>
        <p:spPr>
          <a:xfrm>
            <a:off x="5738495" y="55175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proprioceptive </a:t>
            </a:r>
            <a:r>
              <a:rPr lang="fr-F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neuromuscular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facilitation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3326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3D3D0C-B6A6-C4A8-4CC1-AC3424220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600" dirty="0">
              <a:latin typeface="Bahnschrift" panose="020B0502040204020203" pitchFamily="34" charset="0"/>
            </a:endParaRPr>
          </a:p>
        </p:txBody>
      </p:sp>
      <p:pic>
        <p:nvPicPr>
          <p:cNvPr id="4" name="Espace réservé du contenu 3" descr="Pashimottanasana">
            <a:extLst>
              <a:ext uri="{FF2B5EF4-FFF2-40B4-BE49-F238E27FC236}">
                <a16:creationId xmlns:a16="http://schemas.microsoft.com/office/drawing/2014/main" id="{C505D9BE-32B4-D6ED-67DD-16A31D2B0D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97" y="365125"/>
            <a:ext cx="4548761" cy="33940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6CBD9CF-27A1-00DE-2616-90A80B7D26BD}"/>
              </a:ext>
            </a:extLst>
          </p:cNvPr>
          <p:cNvSpPr txBox="1"/>
          <p:nvPr/>
        </p:nvSpPr>
        <p:spPr>
          <a:xfrm>
            <a:off x="6228080" y="2089309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latin typeface="Bahnschrift" panose="020B0502040204020203" pitchFamily="34" charset="0"/>
              </a:rPr>
              <a:t>Frein</a:t>
            </a:r>
            <a:r>
              <a:rPr lang="es-ES" dirty="0">
                <a:latin typeface="Bahnschrift" panose="020B0502040204020203" pitchFamily="34" charset="0"/>
              </a:rPr>
              <a:t> de la </a:t>
            </a:r>
            <a:r>
              <a:rPr lang="es-ES" dirty="0" err="1">
                <a:latin typeface="Bahnschrift" panose="020B0502040204020203" pitchFamily="34" charset="0"/>
              </a:rPr>
              <a:t>posture</a:t>
            </a:r>
            <a:r>
              <a:rPr lang="es-ES" dirty="0">
                <a:latin typeface="Bahnschrift" panose="020B0502040204020203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B9B6A63-43A8-BD5B-1DA4-285F58F7EA78}"/>
              </a:ext>
            </a:extLst>
          </p:cNvPr>
          <p:cNvSpPr txBox="1"/>
          <p:nvPr/>
        </p:nvSpPr>
        <p:spPr>
          <a:xfrm>
            <a:off x="6096000" y="1360964"/>
            <a:ext cx="2893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latin typeface="Bahnschrift" panose="020B0502040204020203" pitchFamily="34" charset="0"/>
              </a:rPr>
              <a:t>Ou</a:t>
            </a:r>
            <a:r>
              <a:rPr lang="es-ES" dirty="0">
                <a:latin typeface="Bahnschrift" panose="020B0502040204020203" pitchFamily="34" charset="0"/>
              </a:rPr>
              <a:t> se </a:t>
            </a:r>
            <a:r>
              <a:rPr lang="es-ES" dirty="0" err="1">
                <a:latin typeface="Bahnschrift" panose="020B0502040204020203" pitchFamily="34" charset="0"/>
              </a:rPr>
              <a:t>trouve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l’étirement</a:t>
            </a:r>
            <a:r>
              <a:rPr lang="es-ES" dirty="0">
                <a:latin typeface="Bahnschrift" panose="020B0502040204020203" pitchFamily="34" charset="0"/>
              </a:rPr>
              <a:t>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B80EEE-717D-0C9D-7CD1-D82B6C1CCDC1}"/>
              </a:ext>
            </a:extLst>
          </p:cNvPr>
          <p:cNvSpPr txBox="1"/>
          <p:nvPr/>
        </p:nvSpPr>
        <p:spPr>
          <a:xfrm>
            <a:off x="6096000" y="553403"/>
            <a:ext cx="3539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latin typeface="Bahnschrift" panose="020B0502040204020203" pitchFamily="34" charset="0"/>
              </a:rPr>
              <a:t>Principaux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muscles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contractés</a:t>
            </a:r>
            <a:r>
              <a:rPr lang="es-ES" dirty="0">
                <a:latin typeface="Bahnschrift" panose="020B0502040204020203" pitchFamily="34" charset="0"/>
              </a:rPr>
              <a:t>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A4F6EEC-BAF1-F912-48FF-AF94E678C8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973" y="3261360"/>
            <a:ext cx="4981788" cy="280225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E819950-B6BE-59EB-029A-9CFC3D381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500" y="4158297"/>
            <a:ext cx="2057400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76801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E5365B-FA06-4A2F-D3D2-093284282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Image 3" descr="variazioni paschimottanasana con cinghia">
            <a:extLst>
              <a:ext uri="{FF2B5EF4-FFF2-40B4-BE49-F238E27FC236}">
                <a16:creationId xmlns:a16="http://schemas.microsoft.com/office/drawing/2014/main" id="{D57B3723-F8EA-A831-ED16-DF587F6A32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202" y="1027906"/>
            <a:ext cx="2658961" cy="2155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726F75-5F5E-4A4B-BDF7-48050BDC0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191" y="1027906"/>
            <a:ext cx="3418229" cy="2134870"/>
          </a:xfrm>
          <a:prstGeom prst="rect">
            <a:avLst/>
          </a:prstGeom>
        </p:spPr>
      </p:pic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0726F260-FDF7-C344-9D3F-10375F4737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955040"/>
            <a:ext cx="3548346" cy="21556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6FE0AD1-3A49-4819-6ADA-489CF26FD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8506" y="3301970"/>
            <a:ext cx="3228040" cy="322804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27F8D4D-34CF-5F94-174B-16D6470893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9191" y="3838145"/>
            <a:ext cx="3291589" cy="22397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E834700-7E66-6BEA-C4F9-7CF792D1E6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1725" y="3922214"/>
            <a:ext cx="3291589" cy="215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93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494</Words>
  <Application>Microsoft Office PowerPoint</Application>
  <PresentationFormat>Grand écran</PresentationFormat>
  <Paragraphs>72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Arial</vt:lpstr>
      <vt:lpstr>Bahnschrift</vt:lpstr>
      <vt:lpstr>Calibri</vt:lpstr>
      <vt:lpstr>Calibri Light</vt:lpstr>
      <vt:lpstr>Ink Free</vt:lpstr>
      <vt:lpstr>Thème Office</vt:lpstr>
      <vt:lpstr>Physiologie musculaire</vt:lpstr>
      <vt:lpstr>Présentation PowerPoint</vt:lpstr>
      <vt:lpstr>Présentation PowerPoint</vt:lpstr>
      <vt:lpstr>Présentation PowerPoint</vt:lpstr>
      <vt:lpstr>Étirement du muscle va être determiné par:</vt:lpstr>
      <vt:lpstr> Paschimottanasana </vt:lpstr>
      <vt:lpstr>Présentation PowerPoint</vt:lpstr>
      <vt:lpstr>PSOAS-ILIAQUE</vt:lpstr>
      <vt:lpstr>Muscles synergiques souvent stabilisateurs</vt:lpstr>
      <vt:lpstr>Contraction concentrique</vt:lpstr>
      <vt:lpstr>Contraction excentrique des extenseurs du rachis</vt:lpstr>
      <vt:lpstr>Contraction isometrique</vt:lpstr>
      <vt:lpstr>Présentation PowerPoint</vt:lpstr>
      <vt:lpstr>À vous de jouer :</vt:lpstr>
      <vt:lpstr>Présentation PowerPoint</vt:lpstr>
      <vt:lpstr>Présentation PowerPoint</vt:lpstr>
      <vt:lpstr>Comment faire pour aller plus loin dans l’étirement ?</vt:lpstr>
      <vt:lpstr>Présentation PowerPoint</vt:lpstr>
      <vt:lpstr>Réflexe myotatique inverse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Physiologie musculaire</dc:title>
  <dc:creator>Irene et Benjamin Roché</dc:creator>
  <cp:lastModifiedBy>Irene et Benjamin Roché</cp:lastModifiedBy>
  <cp:revision>1</cp:revision>
  <dcterms:created xsi:type="dcterms:W3CDTF">2022-11-23T21:18:28Z</dcterms:created>
  <dcterms:modified xsi:type="dcterms:W3CDTF">2022-11-25T16:03:13Z</dcterms:modified>
</cp:coreProperties>
</file>