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70088-037B-472B-A728-382A4AA3BE0E}" v="17" dt="2022-11-04T16:40:07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489CE-A6C5-32D6-B1FF-9508AC098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7CAE02-CF3C-61B8-E9CB-29316E4A9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E3F03B-1A00-650A-6A14-AD4782A9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162269-4418-377F-F2E1-E14DA790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20EA35-1063-D39D-A6F7-33623DB3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53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49071-7EA2-2A9B-A49F-E3F25D3C4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56BA49-AC11-7674-9441-3DD674C67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8A047F-704D-9A9A-3550-6760BB99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C12630-2281-DF41-C1C9-D3212AE1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BB76BF-C6BF-F6F4-7A7C-69606818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76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24667F-3B21-C536-EFBE-9182A12E2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18E428-B1F5-7FCE-283F-07F66B229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CCF8A2-ADAD-57E6-7993-56E283FE4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221477-9945-819A-F13F-C534057AD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5BE534-9693-96DA-4916-BF227B5D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00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A2E4B-2E87-FCC0-74FF-5A1E792A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F31BD5-0023-7D27-8C6C-03BBCD989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A2E2FA-99D9-CB52-B5DF-063AB38D3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5D5052-185A-6946-E3C9-598EEA07D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99E6BF-FCE9-02D8-5C67-CE3F9E77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AC670C-9391-1278-909A-E169B1A7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691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D5B85D-AC85-A62D-0AC8-571E724AF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E8AB99-403D-82EF-B321-F6E5C9F3A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47CA12-964E-1D56-8422-8DE21573F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FAA8F2-6E19-03BE-2613-EE5C34941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84076E-365B-1761-0F63-FBE786D855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7F49BB-B5FA-E20E-62A5-4F7A93F4B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DA4EA7D-4991-A7F3-393E-8B4D9282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4F3014F-6390-38CC-E5DA-0B3F8B7C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035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165BA3-2BF7-8204-6184-B6445090F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F1F019-CC40-FE9A-957D-DB0B4058B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491C413-B889-1BCD-AE8B-599E4282B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A5D830-F203-0304-8AF1-FE7C61DBF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102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2AB2DC9-AA5D-B905-A373-BE39483D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12AA363-3D59-26F1-58F2-5720F25A5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E345AC-A1C4-301D-1FFA-F950D166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933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6C716-0C93-F5A7-69AA-1E17B8E8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8BB5D6-5B85-7BBB-155C-0BF4F7FD8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10BF65-704E-F0FA-3F23-EABE83DA1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2E6710-0FFD-B6B5-78CD-D343D4EE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D219AE-4013-53CB-8F54-4C9B5445D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F4A75E-EF5D-E46D-F49B-86DB1BC6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8101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EA854-5246-6A2C-76B9-0B6AF04E7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1909902-0899-DF53-F0FE-5731FF2E3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5A6EB25-D6F5-0246-CEDE-187F55E1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041B0A-695D-65A1-CF68-14518A3BA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E1D912-1C1E-4D53-ED96-44768745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F0FB56-A4B2-9C63-3850-8540E4FAC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94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5E180-94B1-F4A9-8CCA-7484F8A8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83D6E1-644F-ED7A-55DB-3EC3FD4B8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6196F7-D9D9-6EAB-B634-F324DA34B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F67250-7243-15DF-E9C1-7E35AFD8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6F824E-2D46-71E5-E2F7-E46C3189E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717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67F51D4-990A-C8FB-93F6-7A1F40EB5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D800271-D768-FC7E-A2C4-75129B1BD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8A87E4-8A9C-C658-7AD8-1E0E3DA4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CAD1DD-2B5B-BA5E-C9EE-28B8FC682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B022C6-F81F-9E8C-3B7B-3B1D88B5C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22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08E3D8-749A-BA2B-CB84-DAD0B0B2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s-E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E441AD-8FDF-C873-1CBE-1AEA96758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DB86B7-35B8-048E-B44D-A20971A88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CFCCB-E60C-468E-8A1D-9EB9B61DE01B}" type="datetimeFigureOut">
              <a:rPr lang="es-ES" smtClean="0"/>
              <a:t>04/11/2022</a:t>
            </a:fld>
            <a:endParaRPr lang="es-E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5E6478-F89E-7E3E-380E-9E514C7EF7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76E069-A9A3-F4B0-ECCB-1C157546B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C18A6-F0DF-4AB0-ADAF-819592EF88C7}" type="slidenum">
              <a:rPr lang="es-ES" smtClean="0"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50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2A46CC-7E91-4B87-8E58-A00C1C3B2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626" y="1122363"/>
            <a:ext cx="9899374" cy="1210020"/>
          </a:xfrm>
        </p:spPr>
        <p:txBody>
          <a:bodyPr>
            <a:noAutofit/>
          </a:bodyPr>
          <a:lstStyle/>
          <a:p>
            <a:r>
              <a:rPr lang="fr-FR" sz="4400" dirty="0">
                <a:latin typeface="Bahnschrift" panose="020B0502040204020203" pitchFamily="34" charset="0"/>
              </a:rPr>
              <a:t>Anatomie et Physiologie dans le Yoga</a:t>
            </a:r>
            <a:endParaRPr lang="af-ZA" sz="4400" dirty="0">
              <a:latin typeface="Bahnschrift" panose="020B0502040204020203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42D9F97-9B2F-4EA0-BDF3-C745ABCDF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1" y="3776870"/>
            <a:ext cx="4572000" cy="632790"/>
          </a:xfrm>
        </p:spPr>
        <p:txBody>
          <a:bodyPr>
            <a:noAutofit/>
          </a:bodyPr>
          <a:lstStyle/>
          <a:p>
            <a:r>
              <a:rPr lang="fr-FR" sz="1800" dirty="0">
                <a:latin typeface="Bahnschrift" panose="020B0502040204020203" pitchFamily="34" charset="0"/>
              </a:rPr>
              <a:t>Dr Irene </a:t>
            </a:r>
            <a:r>
              <a:rPr lang="fr-FR" sz="1800" dirty="0" err="1">
                <a:latin typeface="Bahnschrift" panose="020B0502040204020203" pitchFamily="34" charset="0"/>
              </a:rPr>
              <a:t>Clavijo</a:t>
            </a:r>
            <a:endParaRPr lang="fr-FR" sz="1800" dirty="0">
              <a:latin typeface="Bahnschrift" panose="020B0502040204020203" pitchFamily="34" charset="0"/>
            </a:endParaRPr>
          </a:p>
          <a:p>
            <a:r>
              <a:rPr lang="fr-FR" sz="1800" dirty="0">
                <a:latin typeface="Bahnschrift" panose="020B0502040204020203" pitchFamily="34" charset="0"/>
              </a:rPr>
              <a:t>Novembre 2022</a:t>
            </a:r>
          </a:p>
          <a:p>
            <a:r>
              <a:rPr lang="fr-FR" sz="1800" dirty="0">
                <a:latin typeface="Bahnschrift" panose="020B0502040204020203" pitchFamily="34" charset="0"/>
              </a:rPr>
              <a:t> </a:t>
            </a:r>
            <a:endParaRPr lang="af-ZA" sz="1800" dirty="0">
              <a:latin typeface="Bahnschrif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7E3269-1192-4C2F-98B1-4CD90ABE2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85" y="2361785"/>
            <a:ext cx="40195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0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67443-9FFC-4DA2-B45B-66B32894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546100"/>
            <a:ext cx="10515600" cy="1325563"/>
          </a:xfrm>
        </p:spPr>
        <p:txBody>
          <a:bodyPr/>
          <a:lstStyle/>
          <a:p>
            <a:r>
              <a:rPr lang="es-ES" dirty="0" err="1">
                <a:latin typeface="Bahnschrift" panose="020B0502040204020203" pitchFamily="34" charset="0"/>
              </a:rPr>
              <a:t>Organisation</a:t>
            </a:r>
            <a:r>
              <a:rPr lang="es-ES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7E4E14-0BD3-BA40-A7AD-CDF9BAB3F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4 </a:t>
            </a:r>
            <a:r>
              <a:rPr lang="es-ES" dirty="0" err="1"/>
              <a:t>séances</a:t>
            </a:r>
            <a:r>
              <a:rPr lang="es-ES" dirty="0"/>
              <a:t> zoom </a:t>
            </a:r>
            <a:r>
              <a:rPr lang="es-ES" dirty="0" err="1"/>
              <a:t>théorie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 1 </a:t>
            </a:r>
            <a:r>
              <a:rPr lang="es-ES" dirty="0" err="1"/>
              <a:t>séance</a:t>
            </a:r>
            <a:r>
              <a:rPr lang="es-ES" dirty="0"/>
              <a:t> zoom </a:t>
            </a:r>
            <a:r>
              <a:rPr lang="es-ES" dirty="0" err="1"/>
              <a:t>questions</a:t>
            </a:r>
            <a:r>
              <a:rPr lang="es-ES" dirty="0"/>
              <a:t> </a:t>
            </a:r>
            <a:r>
              <a:rPr lang="es-ES" dirty="0" err="1"/>
              <a:t>réponses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 1 </a:t>
            </a:r>
            <a:r>
              <a:rPr lang="es-ES" dirty="0" err="1"/>
              <a:t>journée</a:t>
            </a:r>
            <a:r>
              <a:rPr lang="es-ES" dirty="0"/>
              <a:t> en </a:t>
            </a:r>
            <a:r>
              <a:rPr lang="es-ES" dirty="0" err="1"/>
              <a:t>presentielle</a:t>
            </a:r>
            <a:r>
              <a:rPr lang="es-ES" dirty="0"/>
              <a:t> </a:t>
            </a:r>
            <a:r>
              <a:rPr lang="es-ES" dirty="0" err="1"/>
              <a:t>plutôt</a:t>
            </a:r>
            <a:r>
              <a:rPr lang="es-ES" dirty="0"/>
              <a:t> </a:t>
            </a:r>
            <a:r>
              <a:rPr lang="es-ES" dirty="0" err="1"/>
              <a:t>pratique</a:t>
            </a:r>
            <a:endParaRPr lang="es-ES" dirty="0"/>
          </a:p>
          <a:p>
            <a:pPr marL="0" indent="0">
              <a:buNone/>
            </a:pPr>
            <a:r>
              <a:rPr lang="es-ES" dirty="0"/>
              <a:t> 1 </a:t>
            </a:r>
            <a:r>
              <a:rPr lang="es-ES" dirty="0" err="1"/>
              <a:t>quizz</a:t>
            </a:r>
            <a:r>
              <a:rPr lang="es-ES" dirty="0"/>
              <a:t> 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  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3F722D-11F2-AE7D-8614-78FA1FEAB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41" y="4225766"/>
            <a:ext cx="3235960" cy="20861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B4CBC2-6989-8B66-7479-6846EE472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0" y="4205842"/>
            <a:ext cx="2788921" cy="20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6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5AF29-91CA-3654-2E89-3D94FDF8D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825063-3EA9-9835-70F0-0537B0E1A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Qu’est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-ce que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l’anatomie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représente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pour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vous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en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tant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que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pratiquants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de yoga et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futurs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professeurs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?</a:t>
            </a:r>
          </a:p>
          <a:p>
            <a:pPr marL="0" indent="0">
              <a:buNone/>
            </a:pPr>
            <a:endParaRPr lang="es-ES" sz="3600" dirty="0">
              <a:latin typeface="Bahnschrift" panose="020B0502040204020203" pitchFamily="34" charset="0"/>
              <a:ea typeface="+mj-ea"/>
              <a:cs typeface="+mj-cs"/>
            </a:endParaRPr>
          </a:p>
          <a:p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Qu’est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-ce que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vous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voulez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savoir en </a:t>
            </a:r>
            <a:r>
              <a:rPr lang="es-ES" sz="3600" dirty="0" err="1">
                <a:latin typeface="Bahnschrift" panose="020B0502040204020203" pitchFamily="34" charset="0"/>
                <a:ea typeface="+mj-ea"/>
                <a:cs typeface="+mj-cs"/>
              </a:rPr>
              <a:t>anatomie</a:t>
            </a:r>
            <a:r>
              <a:rPr lang="es-ES" sz="3600" dirty="0">
                <a:latin typeface="Bahnschrift" panose="020B0502040204020203" pitchFamily="34" charset="0"/>
                <a:ea typeface="+mj-ea"/>
                <a:cs typeface="+mj-cs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25138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5CA509-11D5-CA9B-EB39-F2CA92787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Bahnschrift" panose="020B0502040204020203" pitchFamily="34" charset="0"/>
              </a:rPr>
              <a:t>¿ </a:t>
            </a:r>
            <a:r>
              <a:rPr lang="es-ES" dirty="0" err="1">
                <a:latin typeface="Bahnschrift" panose="020B0502040204020203" pitchFamily="34" charset="0"/>
              </a:rPr>
              <a:t>Pour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quoi</a:t>
            </a:r>
            <a:r>
              <a:rPr lang="es-ES" dirty="0">
                <a:latin typeface="Bahnschrift" panose="020B0502040204020203" pitchFamily="34" charset="0"/>
              </a:rPr>
              <a:t> </a:t>
            </a:r>
            <a:r>
              <a:rPr lang="es-ES" dirty="0" err="1">
                <a:latin typeface="Bahnschrift" panose="020B0502040204020203" pitchFamily="34" charset="0"/>
              </a:rPr>
              <a:t>l’anatomie</a:t>
            </a:r>
            <a:r>
              <a:rPr lang="es-ES" dirty="0">
                <a:latin typeface="Bahnschrift" panose="020B0502040204020203" pitchFamily="34" charset="0"/>
              </a:rPr>
              <a:t> et la </a:t>
            </a:r>
            <a:r>
              <a:rPr lang="es-ES" dirty="0" err="1">
                <a:latin typeface="Bahnschrift" panose="020B0502040204020203" pitchFamily="34" charset="0"/>
              </a:rPr>
              <a:t>physiologie</a:t>
            </a:r>
            <a:r>
              <a:rPr lang="es-ES" dirty="0">
                <a:latin typeface="Bahnschrift" panose="020B0502040204020203" pitchFamily="34" charset="0"/>
              </a:rPr>
              <a:t>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27C019-FFEA-F502-1CC5-DBB86ED56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320" y="1690688"/>
            <a:ext cx="10515600" cy="4351338"/>
          </a:xfrm>
        </p:spPr>
        <p:txBody>
          <a:bodyPr/>
          <a:lstStyle/>
          <a:p>
            <a:r>
              <a:rPr lang="es-ES" dirty="0"/>
              <a:t>COHÉRENCE</a:t>
            </a:r>
          </a:p>
          <a:p>
            <a:r>
              <a:rPr lang="es-ES" dirty="0"/>
              <a:t>RIGUEUR</a:t>
            </a:r>
          </a:p>
          <a:p>
            <a:r>
              <a:rPr lang="es-ES" dirty="0"/>
              <a:t>MIEUX PRATIQUER, PROGRESSER </a:t>
            </a:r>
          </a:p>
          <a:p>
            <a:r>
              <a:rPr lang="es-ES" dirty="0"/>
              <a:t>SÉCURITÉ 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MEILLEURE COMPRÉHENSION </a:t>
            </a:r>
            <a:r>
              <a:rPr lang="es-ES" dirty="0" err="1"/>
              <a:t>effets</a:t>
            </a:r>
            <a:r>
              <a:rPr lang="es-ES" dirty="0"/>
              <a:t> sur </a:t>
            </a:r>
            <a:r>
              <a:rPr lang="es-ES" dirty="0" err="1"/>
              <a:t>l’organisme</a:t>
            </a:r>
            <a:r>
              <a:rPr lang="es-ES" dirty="0"/>
              <a:t> </a:t>
            </a:r>
          </a:p>
          <a:p>
            <a:endParaRPr lang="es-ES" dirty="0"/>
          </a:p>
        </p:txBody>
      </p:sp>
      <p:pic>
        <p:nvPicPr>
          <p:cNvPr id="6" name="Image 5" descr="Vrikshasana | Estiramientos de yoga, Anatomía de yoga, Ejercicios de yoga">
            <a:extLst>
              <a:ext uri="{FF2B5EF4-FFF2-40B4-BE49-F238E27FC236}">
                <a16:creationId xmlns:a16="http://schemas.microsoft.com/office/drawing/2014/main" id="{C2E1463E-60D5-1D4B-F772-E314781DE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280" y="1771282"/>
            <a:ext cx="2193290" cy="2231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D896ED-29A8-FFBB-8766-052F1DD7C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3232150"/>
            <a:ext cx="264795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40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79</Words>
  <Application>Microsoft Office PowerPoint</Application>
  <PresentationFormat>Grand écran</PresentationFormat>
  <Paragraphs>24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Bahnschrift</vt:lpstr>
      <vt:lpstr>Calibri</vt:lpstr>
      <vt:lpstr>Calibri Light</vt:lpstr>
      <vt:lpstr>Thème Office</vt:lpstr>
      <vt:lpstr>Anatomie et Physiologie dans le Yoga</vt:lpstr>
      <vt:lpstr>Organisation </vt:lpstr>
      <vt:lpstr>Présentation PowerPoint</vt:lpstr>
      <vt:lpstr>¿ Pour quoi l’anatomie et la physiologie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Anatomie et Physiologie dans le Yoga</dc:title>
  <dc:creator>Irene et Benjamin Roché</dc:creator>
  <cp:lastModifiedBy>Irene et Benjamin Roché</cp:lastModifiedBy>
  <cp:revision>2</cp:revision>
  <dcterms:created xsi:type="dcterms:W3CDTF">2022-11-04T16:02:41Z</dcterms:created>
  <dcterms:modified xsi:type="dcterms:W3CDTF">2022-11-04T16:45:29Z</dcterms:modified>
</cp:coreProperties>
</file>