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74" r:id="rId13"/>
    <p:sldId id="273" r:id="rId14"/>
    <p:sldId id="266" r:id="rId15"/>
    <p:sldId id="269" r:id="rId16"/>
    <p:sldId id="270" r:id="rId17"/>
    <p:sldId id="271" r:id="rId18"/>
    <p:sldId id="276" r:id="rId19"/>
    <p:sldId id="277" r:id="rId20"/>
    <p:sldId id="278" r:id="rId21"/>
    <p:sldId id="279" r:id="rId22"/>
    <p:sldId id="280" r:id="rId23"/>
    <p:sldId id="283" r:id="rId24"/>
    <p:sldId id="284" r:id="rId25"/>
    <p:sldId id="275" r:id="rId26"/>
    <p:sldId id="282" r:id="rId27"/>
    <p:sldId id="285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67FB0C-A743-4CFE-AE80-C967995F1F89}" v="348" dt="2022-11-25T00:23:21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>
      <p:cViewPr varScale="1">
        <p:scale>
          <a:sx n="59" d="100"/>
          <a:sy n="59" d="100"/>
        </p:scale>
        <p:origin x="9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et Benjamin Roché" userId="9e932c077497ccb5" providerId="LiveId" clId="{4567FB0C-A743-4CFE-AE80-C967995F1F89}"/>
    <pc:docChg chg="undo custSel addSld delSld modSld sldOrd">
      <pc:chgData name="Irene et Benjamin Roché" userId="9e932c077497ccb5" providerId="LiveId" clId="{4567FB0C-A743-4CFE-AE80-C967995F1F89}" dt="2022-11-25T00:25:04.288" v="5328" actId="14100"/>
      <pc:docMkLst>
        <pc:docMk/>
      </pc:docMkLst>
      <pc:sldChg chg="addSp delSp modSp new mod">
        <pc:chgData name="Irene et Benjamin Roché" userId="9e932c077497ccb5" providerId="LiveId" clId="{4567FB0C-A743-4CFE-AE80-C967995F1F89}" dt="2022-11-24T19:36:42.815" v="46" actId="14100"/>
        <pc:sldMkLst>
          <pc:docMk/>
          <pc:sldMk cId="2526609650" sldId="256"/>
        </pc:sldMkLst>
        <pc:spChg chg="mod">
          <ac:chgData name="Irene et Benjamin Roché" userId="9e932c077497ccb5" providerId="LiveId" clId="{4567FB0C-A743-4CFE-AE80-C967995F1F89}" dt="2022-11-24T19:36:42.815" v="46" actId="14100"/>
          <ac:spMkLst>
            <pc:docMk/>
            <pc:sldMk cId="2526609650" sldId="256"/>
            <ac:spMk id="2" creationId="{181A9EDC-38B2-84A9-11E6-2131D41C09A8}"/>
          </ac:spMkLst>
        </pc:spChg>
        <pc:spChg chg="del mod">
          <ac:chgData name="Irene et Benjamin Roché" userId="9e932c077497ccb5" providerId="LiveId" clId="{4567FB0C-A743-4CFE-AE80-C967995F1F89}" dt="2022-11-24T19:36:37.613" v="45" actId="478"/>
          <ac:spMkLst>
            <pc:docMk/>
            <pc:sldMk cId="2526609650" sldId="256"/>
            <ac:spMk id="3" creationId="{707B11C4-49F4-8F54-05B3-6E1249AA9B0E}"/>
          </ac:spMkLst>
        </pc:spChg>
        <pc:picChg chg="add del mod">
          <ac:chgData name="Irene et Benjamin Roché" userId="9e932c077497ccb5" providerId="LiveId" clId="{4567FB0C-A743-4CFE-AE80-C967995F1F89}" dt="2022-11-24T19:36:09.401" v="36" actId="478"/>
          <ac:picMkLst>
            <pc:docMk/>
            <pc:sldMk cId="2526609650" sldId="256"/>
            <ac:picMk id="4" creationId="{DD87895B-6653-3612-27C4-27C461A732AF}"/>
          </ac:picMkLst>
        </pc:picChg>
        <pc:picChg chg="add mod">
          <ac:chgData name="Irene et Benjamin Roché" userId="9e932c077497ccb5" providerId="LiveId" clId="{4567FB0C-A743-4CFE-AE80-C967995F1F89}" dt="2022-11-24T19:35:12.044" v="33" actId="1076"/>
          <ac:picMkLst>
            <pc:docMk/>
            <pc:sldMk cId="2526609650" sldId="256"/>
            <ac:picMk id="6" creationId="{D8E9A8B3-6A25-102E-30AF-1AF1903F66F3}"/>
          </ac:picMkLst>
        </pc:picChg>
        <pc:picChg chg="add mod">
          <ac:chgData name="Irene et Benjamin Roché" userId="9e932c077497ccb5" providerId="LiveId" clId="{4567FB0C-A743-4CFE-AE80-C967995F1F89}" dt="2022-11-24T19:36:21.778" v="42" actId="14100"/>
          <ac:picMkLst>
            <pc:docMk/>
            <pc:sldMk cId="2526609650" sldId="256"/>
            <ac:picMk id="7" creationId="{69854452-2C13-F290-5DE3-1F9B6C7F095A}"/>
          </ac:picMkLst>
        </pc:picChg>
      </pc:sldChg>
      <pc:sldChg chg="addSp delSp modSp new mod ord">
        <pc:chgData name="Irene et Benjamin Roché" userId="9e932c077497ccb5" providerId="LiveId" clId="{4567FB0C-A743-4CFE-AE80-C967995F1F89}" dt="2022-11-24T19:38:57.515" v="63" actId="14100"/>
        <pc:sldMkLst>
          <pc:docMk/>
          <pc:sldMk cId="3662526346" sldId="257"/>
        </pc:sldMkLst>
        <pc:spChg chg="del">
          <ac:chgData name="Irene et Benjamin Roché" userId="9e932c077497ccb5" providerId="LiveId" clId="{4567FB0C-A743-4CFE-AE80-C967995F1F89}" dt="2022-11-24T19:37:28.788" v="48"/>
          <ac:spMkLst>
            <pc:docMk/>
            <pc:sldMk cId="3662526346" sldId="257"/>
            <ac:spMk id="3" creationId="{69E4CA0A-3FFE-E4B2-8685-8BE2A30595A9}"/>
          </ac:spMkLst>
        </pc:spChg>
        <pc:picChg chg="add mod">
          <ac:chgData name="Irene et Benjamin Roché" userId="9e932c077497ccb5" providerId="LiveId" clId="{4567FB0C-A743-4CFE-AE80-C967995F1F89}" dt="2022-11-24T19:38:44.062" v="59" actId="14100"/>
          <ac:picMkLst>
            <pc:docMk/>
            <pc:sldMk cId="3662526346" sldId="257"/>
            <ac:picMk id="4" creationId="{B8FECE3A-7403-7D87-6B31-E5BCD3CB1B56}"/>
          </ac:picMkLst>
        </pc:picChg>
        <pc:picChg chg="add mod">
          <ac:chgData name="Irene et Benjamin Roché" userId="9e932c077497ccb5" providerId="LiveId" clId="{4567FB0C-A743-4CFE-AE80-C967995F1F89}" dt="2022-11-24T19:38:53.242" v="62" actId="14100"/>
          <ac:picMkLst>
            <pc:docMk/>
            <pc:sldMk cId="3662526346" sldId="257"/>
            <ac:picMk id="5" creationId="{188EDA73-D5BB-A861-F020-051AB09ABBE2}"/>
          </ac:picMkLst>
        </pc:picChg>
        <pc:picChg chg="add mod">
          <ac:chgData name="Irene et Benjamin Roché" userId="9e932c077497ccb5" providerId="LiveId" clId="{4567FB0C-A743-4CFE-AE80-C967995F1F89}" dt="2022-11-24T19:38:57.515" v="63" actId="14100"/>
          <ac:picMkLst>
            <pc:docMk/>
            <pc:sldMk cId="3662526346" sldId="257"/>
            <ac:picMk id="6" creationId="{09191816-9C0E-4A8E-FCDC-5AC674F6DB52}"/>
          </ac:picMkLst>
        </pc:picChg>
      </pc:sldChg>
      <pc:sldChg chg="addSp delSp modSp new mod">
        <pc:chgData name="Irene et Benjamin Roché" userId="9e932c077497ccb5" providerId="LiveId" clId="{4567FB0C-A743-4CFE-AE80-C967995F1F89}" dt="2022-11-24T19:47:09.281" v="116" actId="1076"/>
        <pc:sldMkLst>
          <pc:docMk/>
          <pc:sldMk cId="2075542527" sldId="258"/>
        </pc:sldMkLst>
        <pc:spChg chg="del">
          <ac:chgData name="Irene et Benjamin Roché" userId="9e932c077497ccb5" providerId="LiveId" clId="{4567FB0C-A743-4CFE-AE80-C967995F1F89}" dt="2022-11-24T19:43:20.261" v="64"/>
          <ac:spMkLst>
            <pc:docMk/>
            <pc:sldMk cId="2075542527" sldId="258"/>
            <ac:spMk id="3" creationId="{93BD4264-5FF6-85C7-14C8-820F3D413032}"/>
          </ac:spMkLst>
        </pc:spChg>
        <pc:spChg chg="add mod">
          <ac:chgData name="Irene et Benjamin Roché" userId="9e932c077497ccb5" providerId="LiveId" clId="{4567FB0C-A743-4CFE-AE80-C967995F1F89}" dt="2022-11-24T19:45:35.332" v="105" actId="255"/>
          <ac:spMkLst>
            <pc:docMk/>
            <pc:sldMk cId="2075542527" sldId="258"/>
            <ac:spMk id="7" creationId="{1CD71BA5-6F70-F2F6-7078-983F7B2AFF33}"/>
          </ac:spMkLst>
        </pc:spChg>
        <pc:picChg chg="add mod">
          <ac:chgData name="Irene et Benjamin Roché" userId="9e932c077497ccb5" providerId="LiveId" clId="{4567FB0C-A743-4CFE-AE80-C967995F1F89}" dt="2022-11-24T19:43:25.604" v="66" actId="1076"/>
          <ac:picMkLst>
            <pc:docMk/>
            <pc:sldMk cId="2075542527" sldId="258"/>
            <ac:picMk id="4" creationId="{0885B9C7-D73E-203D-0996-AB8BA2F05469}"/>
          </ac:picMkLst>
        </pc:picChg>
        <pc:picChg chg="add mod">
          <ac:chgData name="Irene et Benjamin Roché" userId="9e932c077497ccb5" providerId="LiveId" clId="{4567FB0C-A743-4CFE-AE80-C967995F1F89}" dt="2022-11-24T19:43:39.116" v="67"/>
          <ac:picMkLst>
            <pc:docMk/>
            <pc:sldMk cId="2075542527" sldId="258"/>
            <ac:picMk id="5" creationId="{EE9963FC-B671-8627-789C-DF30AE1214FC}"/>
          </ac:picMkLst>
        </pc:picChg>
        <pc:picChg chg="add mod">
          <ac:chgData name="Irene et Benjamin Roché" userId="9e932c077497ccb5" providerId="LiveId" clId="{4567FB0C-A743-4CFE-AE80-C967995F1F89}" dt="2022-11-24T19:47:09.281" v="116" actId="1076"/>
          <ac:picMkLst>
            <pc:docMk/>
            <pc:sldMk cId="2075542527" sldId="258"/>
            <ac:picMk id="8" creationId="{799CCA4F-2F96-E91F-7E85-A58C1A260D67}"/>
          </ac:picMkLst>
        </pc:picChg>
      </pc:sldChg>
      <pc:sldChg chg="addSp delSp modSp new mod">
        <pc:chgData name="Irene et Benjamin Roché" userId="9e932c077497ccb5" providerId="LiveId" clId="{4567FB0C-A743-4CFE-AE80-C967995F1F89}" dt="2022-11-24T19:55:54.288" v="139" actId="20577"/>
        <pc:sldMkLst>
          <pc:docMk/>
          <pc:sldMk cId="2635612898" sldId="259"/>
        </pc:sldMkLst>
        <pc:spChg chg="del">
          <ac:chgData name="Irene et Benjamin Roché" userId="9e932c077497ccb5" providerId="LiveId" clId="{4567FB0C-A743-4CFE-AE80-C967995F1F89}" dt="2022-11-24T19:46:18.875" v="107"/>
          <ac:spMkLst>
            <pc:docMk/>
            <pc:sldMk cId="2635612898" sldId="259"/>
            <ac:spMk id="3" creationId="{5E0FB3D9-B3E3-3EAE-2101-F75D0529D3C2}"/>
          </ac:spMkLst>
        </pc:spChg>
        <pc:spChg chg="add del mod">
          <ac:chgData name="Irene et Benjamin Roché" userId="9e932c077497ccb5" providerId="LiveId" clId="{4567FB0C-A743-4CFE-AE80-C967995F1F89}" dt="2022-11-24T19:46:46.113" v="111"/>
          <ac:spMkLst>
            <pc:docMk/>
            <pc:sldMk cId="2635612898" sldId="259"/>
            <ac:spMk id="6" creationId="{376E3724-6CF6-DA74-03E4-4BFF2BA255AF}"/>
          </ac:spMkLst>
        </pc:spChg>
        <pc:spChg chg="add mod">
          <ac:chgData name="Irene et Benjamin Roché" userId="9e932c077497ccb5" providerId="LiveId" clId="{4567FB0C-A743-4CFE-AE80-C967995F1F89}" dt="2022-11-24T19:55:54.288" v="139" actId="20577"/>
          <ac:spMkLst>
            <pc:docMk/>
            <pc:sldMk cId="2635612898" sldId="259"/>
            <ac:spMk id="14" creationId="{44A1F582-3CB0-5169-14F0-F3285E6D38B3}"/>
          </ac:spMkLst>
        </pc:spChg>
        <pc:picChg chg="add del mod">
          <ac:chgData name="Irene et Benjamin Roché" userId="9e932c077497ccb5" providerId="LiveId" clId="{4567FB0C-A743-4CFE-AE80-C967995F1F89}" dt="2022-11-24T19:46:25.464" v="110" actId="478"/>
          <ac:picMkLst>
            <pc:docMk/>
            <pc:sldMk cId="2635612898" sldId="259"/>
            <ac:picMk id="4" creationId="{AC460F66-AFC6-992C-A64F-441FAD97418F}"/>
          </ac:picMkLst>
        </pc:picChg>
        <pc:picChg chg="add mod">
          <ac:chgData name="Irene et Benjamin Roché" userId="9e932c077497ccb5" providerId="LiveId" clId="{4567FB0C-A743-4CFE-AE80-C967995F1F89}" dt="2022-11-24T19:47:18.449" v="117" actId="14100"/>
          <ac:picMkLst>
            <pc:docMk/>
            <pc:sldMk cId="2635612898" sldId="259"/>
            <ac:picMk id="8" creationId="{B625B84F-12D1-746B-BD52-CD36D392FE96}"/>
          </ac:picMkLst>
        </pc:picChg>
        <pc:picChg chg="add mod">
          <ac:chgData name="Irene et Benjamin Roché" userId="9e932c077497ccb5" providerId="LiveId" clId="{4567FB0C-A743-4CFE-AE80-C967995F1F89}" dt="2022-11-24T19:47:32.100" v="120" actId="1076"/>
          <ac:picMkLst>
            <pc:docMk/>
            <pc:sldMk cId="2635612898" sldId="259"/>
            <ac:picMk id="9" creationId="{1992D0D1-C3B4-B1F3-3D95-01858E374D24}"/>
          </ac:picMkLst>
        </pc:picChg>
        <pc:picChg chg="add mod">
          <ac:chgData name="Irene et Benjamin Roché" userId="9e932c077497ccb5" providerId="LiveId" clId="{4567FB0C-A743-4CFE-AE80-C967995F1F89}" dt="2022-11-24T19:47:40.795" v="121"/>
          <ac:picMkLst>
            <pc:docMk/>
            <pc:sldMk cId="2635612898" sldId="259"/>
            <ac:picMk id="10" creationId="{7231968A-2061-A709-7DC7-2150826C3F8A}"/>
          </ac:picMkLst>
        </pc:picChg>
        <pc:picChg chg="add mod">
          <ac:chgData name="Irene et Benjamin Roché" userId="9e932c077497ccb5" providerId="LiveId" clId="{4567FB0C-A743-4CFE-AE80-C967995F1F89}" dt="2022-11-24T19:51:44.181" v="129" actId="1076"/>
          <ac:picMkLst>
            <pc:docMk/>
            <pc:sldMk cId="2635612898" sldId="259"/>
            <ac:picMk id="11" creationId="{82FDE757-2BD0-3AA3-BA25-F0658CE1C216}"/>
          </ac:picMkLst>
        </pc:picChg>
        <pc:picChg chg="add mod">
          <ac:chgData name="Irene et Benjamin Roché" userId="9e932c077497ccb5" providerId="LiveId" clId="{4567FB0C-A743-4CFE-AE80-C967995F1F89}" dt="2022-11-24T19:51:40.089" v="127" actId="14100"/>
          <ac:picMkLst>
            <pc:docMk/>
            <pc:sldMk cId="2635612898" sldId="259"/>
            <ac:picMk id="12" creationId="{E37B7052-3A2B-A04E-8F8B-953A8EF6A8B4}"/>
          </ac:picMkLst>
        </pc:picChg>
      </pc:sldChg>
      <pc:sldChg chg="addSp delSp modSp new mod">
        <pc:chgData name="Irene et Benjamin Roché" userId="9e932c077497ccb5" providerId="LiveId" clId="{4567FB0C-A743-4CFE-AE80-C967995F1F89}" dt="2022-11-25T00:01:22.418" v="5220" actId="14100"/>
        <pc:sldMkLst>
          <pc:docMk/>
          <pc:sldMk cId="1724336970" sldId="260"/>
        </pc:sldMkLst>
        <pc:spChg chg="mod">
          <ac:chgData name="Irene et Benjamin Roché" userId="9e932c077497ccb5" providerId="LiveId" clId="{4567FB0C-A743-4CFE-AE80-C967995F1F89}" dt="2022-11-24T19:58:26.074" v="163" actId="2711"/>
          <ac:spMkLst>
            <pc:docMk/>
            <pc:sldMk cId="1724336970" sldId="260"/>
            <ac:spMk id="2" creationId="{680481F3-B446-EBF8-0A95-FF76B3F1FB9C}"/>
          </ac:spMkLst>
        </pc:spChg>
        <pc:spChg chg="del">
          <ac:chgData name="Irene et Benjamin Roché" userId="9e932c077497ccb5" providerId="LiveId" clId="{4567FB0C-A743-4CFE-AE80-C967995F1F89}" dt="2022-11-24T19:56:51.526" v="150"/>
          <ac:spMkLst>
            <pc:docMk/>
            <pc:sldMk cId="1724336970" sldId="260"/>
            <ac:spMk id="3" creationId="{2522D8CB-FF38-53D4-8FA9-AFBE6E08FF35}"/>
          </ac:spMkLst>
        </pc:spChg>
        <pc:spChg chg="add mod">
          <ac:chgData name="Irene et Benjamin Roché" userId="9e932c077497ccb5" providerId="LiveId" clId="{4567FB0C-A743-4CFE-AE80-C967995F1F89}" dt="2022-11-25T00:01:17.018" v="5219" actId="1076"/>
          <ac:spMkLst>
            <pc:docMk/>
            <pc:sldMk cId="1724336970" sldId="260"/>
            <ac:spMk id="7" creationId="{5A4A0A34-A6C0-B7FA-A38E-2A95F16AD8D2}"/>
          </ac:spMkLst>
        </pc:spChg>
        <pc:picChg chg="add mod">
          <ac:chgData name="Irene et Benjamin Roché" userId="9e932c077497ccb5" providerId="LiveId" clId="{4567FB0C-A743-4CFE-AE80-C967995F1F89}" dt="2022-11-24T20:58:44.925" v="1325" actId="14100"/>
          <ac:picMkLst>
            <pc:docMk/>
            <pc:sldMk cId="1724336970" sldId="260"/>
            <ac:picMk id="4" creationId="{865FA3E0-7951-5B74-079C-43A973A9BEA4}"/>
          </ac:picMkLst>
        </pc:picChg>
        <pc:picChg chg="add mod">
          <ac:chgData name="Irene et Benjamin Roché" userId="9e932c077497ccb5" providerId="LiveId" clId="{4567FB0C-A743-4CFE-AE80-C967995F1F89}" dt="2022-11-24T19:57:33.350" v="161" actId="1076"/>
          <ac:picMkLst>
            <pc:docMk/>
            <pc:sldMk cId="1724336970" sldId="260"/>
            <ac:picMk id="5" creationId="{A180E48A-3A6A-6D04-5629-3FEC07BD7CC5}"/>
          </ac:picMkLst>
        </pc:picChg>
        <pc:picChg chg="add mod">
          <ac:chgData name="Irene et Benjamin Roché" userId="9e932c077497ccb5" providerId="LiveId" clId="{4567FB0C-A743-4CFE-AE80-C967995F1F89}" dt="2022-11-25T00:01:22.418" v="5220" actId="14100"/>
          <ac:picMkLst>
            <pc:docMk/>
            <pc:sldMk cId="1724336970" sldId="260"/>
            <ac:picMk id="6" creationId="{FC8B6A74-38C6-C943-38E5-2C2713BFE638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0:59:05.301" v="1329" actId="1076"/>
        <pc:sldMkLst>
          <pc:docMk/>
          <pc:sldMk cId="1358362266" sldId="261"/>
        </pc:sldMkLst>
        <pc:spChg chg="del mod">
          <ac:chgData name="Irene et Benjamin Roché" userId="9e932c077497ccb5" providerId="LiveId" clId="{4567FB0C-A743-4CFE-AE80-C967995F1F89}" dt="2022-11-24T20:15:46.589" v="299" actId="478"/>
          <ac:spMkLst>
            <pc:docMk/>
            <pc:sldMk cId="1358362266" sldId="261"/>
            <ac:spMk id="2" creationId="{CB33948F-0DCF-ECA7-0320-005C913D002F}"/>
          </ac:spMkLst>
        </pc:spChg>
        <pc:spChg chg="del">
          <ac:chgData name="Irene et Benjamin Roché" userId="9e932c077497ccb5" providerId="LiveId" clId="{4567FB0C-A743-4CFE-AE80-C967995F1F89}" dt="2022-11-24T20:02:38.553" v="167"/>
          <ac:spMkLst>
            <pc:docMk/>
            <pc:sldMk cId="1358362266" sldId="261"/>
            <ac:spMk id="3" creationId="{E7E1AC41-CD05-FE45-B580-92EB2A4C33D7}"/>
          </ac:spMkLst>
        </pc:spChg>
        <pc:spChg chg="add del mod">
          <ac:chgData name="Irene et Benjamin Roché" userId="9e932c077497ccb5" providerId="LiveId" clId="{4567FB0C-A743-4CFE-AE80-C967995F1F89}" dt="2022-11-24T20:03:47.276" v="175"/>
          <ac:spMkLst>
            <pc:docMk/>
            <pc:sldMk cId="1358362266" sldId="261"/>
            <ac:spMk id="7" creationId="{A4FA1BAC-AE3C-5295-8A62-40EF4076353F}"/>
          </ac:spMkLst>
        </pc:spChg>
        <pc:spChg chg="add del">
          <ac:chgData name="Irene et Benjamin Roché" userId="9e932c077497ccb5" providerId="LiveId" clId="{4567FB0C-A743-4CFE-AE80-C967995F1F89}" dt="2022-11-24T20:09:19.065" v="219" actId="22"/>
          <ac:spMkLst>
            <pc:docMk/>
            <pc:sldMk cId="1358362266" sldId="261"/>
            <ac:spMk id="21" creationId="{44AEB75A-63FF-DC46-C439-28301966A210}"/>
          </ac:spMkLst>
        </pc:spChg>
        <pc:spChg chg="add mod">
          <ac:chgData name="Irene et Benjamin Roché" userId="9e932c077497ccb5" providerId="LiveId" clId="{4567FB0C-A743-4CFE-AE80-C967995F1F89}" dt="2022-11-24T20:58:55.985" v="1326" actId="113"/>
          <ac:spMkLst>
            <pc:docMk/>
            <pc:sldMk cId="1358362266" sldId="261"/>
            <ac:spMk id="25" creationId="{6E40E617-3DE2-FC73-6DF9-F8C35E0EF07A}"/>
          </ac:spMkLst>
        </pc:spChg>
        <pc:spChg chg="add mod">
          <ac:chgData name="Irene et Benjamin Roché" userId="9e932c077497ccb5" providerId="LiveId" clId="{4567FB0C-A743-4CFE-AE80-C967995F1F89}" dt="2022-11-24T20:59:04.587" v="1328" actId="113"/>
          <ac:spMkLst>
            <pc:docMk/>
            <pc:sldMk cId="1358362266" sldId="261"/>
            <ac:spMk id="26" creationId="{9867E191-EB78-0F1C-599B-5C3E02554D0E}"/>
          </ac:spMkLst>
        </pc:spChg>
        <pc:spChg chg="add del mod">
          <ac:chgData name="Irene et Benjamin Roché" userId="9e932c077497ccb5" providerId="LiveId" clId="{4567FB0C-A743-4CFE-AE80-C967995F1F89}" dt="2022-11-24T20:15:55.950" v="303" actId="478"/>
          <ac:spMkLst>
            <pc:docMk/>
            <pc:sldMk cId="1358362266" sldId="261"/>
            <ac:spMk id="29" creationId="{C9E689B4-31CE-EE54-CDE1-1ECB1215805F}"/>
          </ac:spMkLst>
        </pc:spChg>
        <pc:spChg chg="add mod">
          <ac:chgData name="Irene et Benjamin Roché" userId="9e932c077497ccb5" providerId="LiveId" clId="{4567FB0C-A743-4CFE-AE80-C967995F1F89}" dt="2022-11-24T20:59:00.793" v="1327" actId="113"/>
          <ac:spMkLst>
            <pc:docMk/>
            <pc:sldMk cId="1358362266" sldId="261"/>
            <ac:spMk id="30" creationId="{8720FC77-C625-E8C6-0F7D-69B54B07384B}"/>
          </ac:spMkLst>
        </pc:spChg>
        <pc:picChg chg="add del mod">
          <ac:chgData name="Irene et Benjamin Roché" userId="9e932c077497ccb5" providerId="LiveId" clId="{4567FB0C-A743-4CFE-AE80-C967995F1F89}" dt="2022-11-24T20:03:27.887" v="174" actId="478"/>
          <ac:picMkLst>
            <pc:docMk/>
            <pc:sldMk cId="1358362266" sldId="261"/>
            <ac:picMk id="4" creationId="{7FA87432-D27D-2D9F-3022-7A55CA4904CF}"/>
          </ac:picMkLst>
        </pc:picChg>
        <pc:picChg chg="add del mod">
          <ac:chgData name="Irene et Benjamin Roché" userId="9e932c077497ccb5" providerId="LiveId" clId="{4567FB0C-A743-4CFE-AE80-C967995F1F89}" dt="2022-11-24T20:06:31.236" v="197" actId="478"/>
          <ac:picMkLst>
            <pc:docMk/>
            <pc:sldMk cId="1358362266" sldId="261"/>
            <ac:picMk id="5" creationId="{A79217A4-4A59-12FA-7A1E-E786772D3E9A}"/>
          </ac:picMkLst>
        </pc:picChg>
        <pc:picChg chg="add del mod">
          <ac:chgData name="Irene et Benjamin Roché" userId="9e932c077497ccb5" providerId="LiveId" clId="{4567FB0C-A743-4CFE-AE80-C967995F1F89}" dt="2022-11-24T20:15:32.074" v="296" actId="478"/>
          <ac:picMkLst>
            <pc:docMk/>
            <pc:sldMk cId="1358362266" sldId="261"/>
            <ac:picMk id="8" creationId="{E849ED64-AA16-5A72-A05A-B2F9CFF14A45}"/>
          </ac:picMkLst>
        </pc:picChg>
        <pc:picChg chg="add mod">
          <ac:chgData name="Irene et Benjamin Roché" userId="9e932c077497ccb5" providerId="LiveId" clId="{4567FB0C-A743-4CFE-AE80-C967995F1F89}" dt="2022-11-24T20:19:32.534" v="410" actId="1076"/>
          <ac:picMkLst>
            <pc:docMk/>
            <pc:sldMk cId="1358362266" sldId="261"/>
            <ac:picMk id="9" creationId="{8D58D8B7-71FB-13CC-0252-8C37071BEB73}"/>
          </ac:picMkLst>
        </pc:picChg>
        <pc:picChg chg="add del mod">
          <ac:chgData name="Irene et Benjamin Roché" userId="9e932c077497ccb5" providerId="LiveId" clId="{4567FB0C-A743-4CFE-AE80-C967995F1F89}" dt="2022-11-24T20:06:52.650" v="200" actId="478"/>
          <ac:picMkLst>
            <pc:docMk/>
            <pc:sldMk cId="1358362266" sldId="261"/>
            <ac:picMk id="10" creationId="{C0260FB4-62CE-F20A-F4FC-B5B58B48D120}"/>
          </ac:picMkLst>
        </pc:picChg>
        <pc:picChg chg="add mod">
          <ac:chgData name="Irene et Benjamin Roché" userId="9e932c077497ccb5" providerId="LiveId" clId="{4567FB0C-A743-4CFE-AE80-C967995F1F89}" dt="2022-11-24T20:16:07.480" v="307" actId="1076"/>
          <ac:picMkLst>
            <pc:docMk/>
            <pc:sldMk cId="1358362266" sldId="261"/>
            <ac:picMk id="12" creationId="{288B3DB0-49A7-0B2A-1BDE-3029817B8C62}"/>
          </ac:picMkLst>
        </pc:picChg>
        <pc:picChg chg="add del mod">
          <ac:chgData name="Irene et Benjamin Roché" userId="9e932c077497ccb5" providerId="LiveId" clId="{4567FB0C-A743-4CFE-AE80-C967995F1F89}" dt="2022-11-24T20:05:43.780" v="186"/>
          <ac:picMkLst>
            <pc:docMk/>
            <pc:sldMk cId="1358362266" sldId="261"/>
            <ac:picMk id="14" creationId="{AFC6DC41-896B-8A5A-836C-9E0C694F45D0}"/>
          </ac:picMkLst>
        </pc:picChg>
        <pc:picChg chg="add mod">
          <ac:chgData name="Irene et Benjamin Roché" userId="9e932c077497ccb5" providerId="LiveId" clId="{4567FB0C-A743-4CFE-AE80-C967995F1F89}" dt="2022-11-24T20:59:05.301" v="1329" actId="1076"/>
          <ac:picMkLst>
            <pc:docMk/>
            <pc:sldMk cId="1358362266" sldId="261"/>
            <ac:picMk id="16" creationId="{388753C8-80B3-C511-DF74-522D187A98FD}"/>
          </ac:picMkLst>
        </pc:picChg>
        <pc:picChg chg="add del mod">
          <ac:chgData name="Irene et Benjamin Roché" userId="9e932c077497ccb5" providerId="LiveId" clId="{4567FB0C-A743-4CFE-AE80-C967995F1F89}" dt="2022-11-24T20:08:03.122" v="216" actId="478"/>
          <ac:picMkLst>
            <pc:docMk/>
            <pc:sldMk cId="1358362266" sldId="261"/>
            <ac:picMk id="18" creationId="{686876D3-15BD-F678-0A08-5519F3587BED}"/>
          </ac:picMkLst>
        </pc:picChg>
        <pc:picChg chg="add del mod">
          <ac:chgData name="Irene et Benjamin Roché" userId="9e932c077497ccb5" providerId="LiveId" clId="{4567FB0C-A743-4CFE-AE80-C967995F1F89}" dt="2022-11-24T20:09:06.910" v="217" actId="478"/>
          <ac:picMkLst>
            <pc:docMk/>
            <pc:sldMk cId="1358362266" sldId="261"/>
            <ac:picMk id="19" creationId="{2C08C8DD-60D1-61A5-E196-A470C30C28EA}"/>
          </ac:picMkLst>
        </pc:picChg>
        <pc:picChg chg="add mod">
          <ac:chgData name="Irene et Benjamin Roché" userId="9e932c077497ccb5" providerId="LiveId" clId="{4567FB0C-A743-4CFE-AE80-C967995F1F89}" dt="2022-11-24T20:09:57.256" v="221" actId="1076"/>
          <ac:picMkLst>
            <pc:docMk/>
            <pc:sldMk cId="1358362266" sldId="261"/>
            <ac:picMk id="23" creationId="{DC4C042A-2B2A-F69B-C5E9-27EC0A6E9CCB}"/>
          </ac:picMkLst>
        </pc:picChg>
        <pc:picChg chg="add del mod">
          <ac:chgData name="Irene et Benjamin Roché" userId="9e932c077497ccb5" providerId="LiveId" clId="{4567FB0C-A743-4CFE-AE80-C967995F1F89}" dt="2022-11-24T20:13:38.055" v="292" actId="478"/>
          <ac:picMkLst>
            <pc:docMk/>
            <pc:sldMk cId="1358362266" sldId="261"/>
            <ac:picMk id="24" creationId="{3F342E7F-1EE3-B8B7-0F12-834F960F1E28}"/>
          </ac:picMkLst>
        </pc:picChg>
        <pc:picChg chg="add mod">
          <ac:chgData name="Irene et Benjamin Roché" userId="9e932c077497ccb5" providerId="LiveId" clId="{4567FB0C-A743-4CFE-AE80-C967995F1F89}" dt="2022-11-24T20:20:00.646" v="442" actId="14100"/>
          <ac:picMkLst>
            <pc:docMk/>
            <pc:sldMk cId="1358362266" sldId="261"/>
            <ac:picMk id="27" creationId="{F7C93E53-DBC0-FF58-1C9B-11D68D2F2B25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0:59:39.323" v="1331" actId="14100"/>
        <pc:sldMkLst>
          <pc:docMk/>
          <pc:sldMk cId="2347614418" sldId="262"/>
        </pc:sldMkLst>
        <pc:spChg chg="del">
          <ac:chgData name="Irene et Benjamin Roché" userId="9e932c077497ccb5" providerId="LiveId" clId="{4567FB0C-A743-4CFE-AE80-C967995F1F89}" dt="2022-11-24T20:17:37.696" v="319"/>
          <ac:spMkLst>
            <pc:docMk/>
            <pc:sldMk cId="2347614418" sldId="262"/>
            <ac:spMk id="3" creationId="{88093009-23E6-BFE0-F8F0-D3CC310D6A50}"/>
          </ac:spMkLst>
        </pc:spChg>
        <pc:picChg chg="add mod">
          <ac:chgData name="Irene et Benjamin Roché" userId="9e932c077497ccb5" providerId="LiveId" clId="{4567FB0C-A743-4CFE-AE80-C967995F1F89}" dt="2022-11-24T20:17:54.857" v="327" actId="1076"/>
          <ac:picMkLst>
            <pc:docMk/>
            <pc:sldMk cId="2347614418" sldId="262"/>
            <ac:picMk id="4" creationId="{AA378C58-76CE-062C-A461-3A47EBC01DD7}"/>
          </ac:picMkLst>
        </pc:picChg>
        <pc:picChg chg="add mod">
          <ac:chgData name="Irene et Benjamin Roché" userId="9e932c077497ccb5" providerId="LiveId" clId="{4567FB0C-A743-4CFE-AE80-C967995F1F89}" dt="2022-11-24T20:59:39.323" v="1331" actId="14100"/>
          <ac:picMkLst>
            <pc:docMk/>
            <pc:sldMk cId="2347614418" sldId="262"/>
            <ac:picMk id="5" creationId="{A2C00874-1473-384C-D93E-FE23A6BBD888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3:28:06.985" v="4144" actId="14100"/>
        <pc:sldMkLst>
          <pc:docMk/>
          <pc:sldMk cId="322348782" sldId="263"/>
        </pc:sldMkLst>
        <pc:spChg chg="mod">
          <ac:chgData name="Irene et Benjamin Roché" userId="9e932c077497ccb5" providerId="LiveId" clId="{4567FB0C-A743-4CFE-AE80-C967995F1F89}" dt="2022-11-24T21:01:27.763" v="1349" actId="255"/>
          <ac:spMkLst>
            <pc:docMk/>
            <pc:sldMk cId="322348782" sldId="263"/>
            <ac:spMk id="2" creationId="{44247282-29BF-0009-3544-1F31A6F0DB22}"/>
          </ac:spMkLst>
        </pc:spChg>
        <pc:spChg chg="del">
          <ac:chgData name="Irene et Benjamin Roché" userId="9e932c077497ccb5" providerId="LiveId" clId="{4567FB0C-A743-4CFE-AE80-C967995F1F89}" dt="2022-11-24T20:18:27.915" v="333"/>
          <ac:spMkLst>
            <pc:docMk/>
            <pc:sldMk cId="322348782" sldId="263"/>
            <ac:spMk id="3" creationId="{C25D6BF7-889B-CCE2-27B8-67C795F8EB22}"/>
          </ac:spMkLst>
        </pc:spChg>
        <pc:spChg chg="add mod">
          <ac:chgData name="Irene et Benjamin Roché" userId="9e932c077497ccb5" providerId="LiveId" clId="{4567FB0C-A743-4CFE-AE80-C967995F1F89}" dt="2022-11-24T21:01:53.309" v="1353" actId="113"/>
          <ac:spMkLst>
            <pc:docMk/>
            <pc:sldMk cId="322348782" sldId="263"/>
            <ac:spMk id="7" creationId="{A2D7C2F7-F91B-BEEA-E39D-E5323E425C74}"/>
          </ac:spMkLst>
        </pc:spChg>
        <pc:picChg chg="add mod">
          <ac:chgData name="Irene et Benjamin Roché" userId="9e932c077497ccb5" providerId="LiveId" clId="{4567FB0C-A743-4CFE-AE80-C967995F1F89}" dt="2022-11-24T20:21:26.384" v="482" actId="1076"/>
          <ac:picMkLst>
            <pc:docMk/>
            <pc:sldMk cId="322348782" sldId="263"/>
            <ac:picMk id="4" creationId="{C25607A9-FBF9-76C8-F552-804D1FC1A6DE}"/>
          </ac:picMkLst>
        </pc:picChg>
        <pc:picChg chg="add mod">
          <ac:chgData name="Irene et Benjamin Roché" userId="9e932c077497ccb5" providerId="LiveId" clId="{4567FB0C-A743-4CFE-AE80-C967995F1F89}" dt="2022-11-24T23:28:06.985" v="4144" actId="14100"/>
          <ac:picMkLst>
            <pc:docMk/>
            <pc:sldMk cId="322348782" sldId="263"/>
            <ac:picMk id="5" creationId="{1FB5F021-60BE-D109-B1CF-7D0F97877FC4}"/>
          </ac:picMkLst>
        </pc:picChg>
        <pc:picChg chg="add del mod">
          <ac:chgData name="Irene et Benjamin Roché" userId="9e932c077497ccb5" providerId="LiveId" clId="{4567FB0C-A743-4CFE-AE80-C967995F1F89}" dt="2022-11-24T21:00:09.393" v="1336" actId="478"/>
          <ac:picMkLst>
            <pc:docMk/>
            <pc:sldMk cId="322348782" sldId="263"/>
            <ac:picMk id="8" creationId="{00F5715C-F26A-8D7F-FD4B-1510FCBAE09B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1:12:58.441" v="1561" actId="478"/>
        <pc:sldMkLst>
          <pc:docMk/>
          <pc:sldMk cId="295094513" sldId="264"/>
        </pc:sldMkLst>
        <pc:spChg chg="mod">
          <ac:chgData name="Irene et Benjamin Roché" userId="9e932c077497ccb5" providerId="LiveId" clId="{4567FB0C-A743-4CFE-AE80-C967995F1F89}" dt="2022-11-24T20:27:10.824" v="604" actId="2711"/>
          <ac:spMkLst>
            <pc:docMk/>
            <pc:sldMk cId="295094513" sldId="264"/>
            <ac:spMk id="2" creationId="{63039267-1BD6-4AC1-0C0F-2202857FA496}"/>
          </ac:spMkLst>
        </pc:spChg>
        <pc:spChg chg="del">
          <ac:chgData name="Irene et Benjamin Roché" userId="9e932c077497ccb5" providerId="LiveId" clId="{4567FB0C-A743-4CFE-AE80-C967995F1F89}" dt="2022-11-24T20:24:48.059" v="525"/>
          <ac:spMkLst>
            <pc:docMk/>
            <pc:sldMk cId="295094513" sldId="264"/>
            <ac:spMk id="3" creationId="{2A6E7845-44DF-F68F-A9AF-1EEAA0918855}"/>
          </ac:spMkLst>
        </pc:spChg>
        <pc:spChg chg="add mod">
          <ac:chgData name="Irene et Benjamin Roché" userId="9e932c077497ccb5" providerId="LiveId" clId="{4567FB0C-A743-4CFE-AE80-C967995F1F89}" dt="2022-11-24T20:26:45.526" v="603" actId="6549"/>
          <ac:spMkLst>
            <pc:docMk/>
            <pc:sldMk cId="295094513" sldId="264"/>
            <ac:spMk id="7" creationId="{575A6AF9-1020-8AE7-522E-B8CBD59A55A8}"/>
          </ac:spMkLst>
        </pc:spChg>
        <pc:spChg chg="add mod">
          <ac:chgData name="Irene et Benjamin Roché" userId="9e932c077497ccb5" providerId="LiveId" clId="{4567FB0C-A743-4CFE-AE80-C967995F1F89}" dt="2022-11-24T21:12:45.119" v="1559" actId="1076"/>
          <ac:spMkLst>
            <pc:docMk/>
            <pc:sldMk cId="295094513" sldId="264"/>
            <ac:spMk id="8" creationId="{6DC80858-4B67-446B-2271-03464FBA282F}"/>
          </ac:spMkLst>
        </pc:spChg>
        <pc:picChg chg="add mod">
          <ac:chgData name="Irene et Benjamin Roché" userId="9e932c077497ccb5" providerId="LiveId" clId="{4567FB0C-A743-4CFE-AE80-C967995F1F89}" dt="2022-11-24T20:24:54.276" v="528" actId="14100"/>
          <ac:picMkLst>
            <pc:docMk/>
            <pc:sldMk cId="295094513" sldId="264"/>
            <ac:picMk id="4" creationId="{CD06500C-4D51-F439-632F-27A21A082D91}"/>
          </ac:picMkLst>
        </pc:picChg>
        <pc:picChg chg="add mod">
          <ac:chgData name="Irene et Benjamin Roché" userId="9e932c077497ccb5" providerId="LiveId" clId="{4567FB0C-A743-4CFE-AE80-C967995F1F89}" dt="2022-11-24T20:25:12.327" v="531" actId="1076"/>
          <ac:picMkLst>
            <pc:docMk/>
            <pc:sldMk cId="295094513" sldId="264"/>
            <ac:picMk id="5" creationId="{D0770FCA-70A3-E0B3-D53E-7678245D17F6}"/>
          </ac:picMkLst>
        </pc:picChg>
        <pc:picChg chg="add del mod">
          <ac:chgData name="Irene et Benjamin Roché" userId="9e932c077497ccb5" providerId="LiveId" clId="{4567FB0C-A743-4CFE-AE80-C967995F1F89}" dt="2022-11-24T21:12:58.441" v="1561" actId="478"/>
          <ac:picMkLst>
            <pc:docMk/>
            <pc:sldMk cId="295094513" sldId="264"/>
            <ac:picMk id="9" creationId="{5A407859-0870-4897-1398-0C59DC22BD0E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0:33:26.872" v="721" actId="1076"/>
        <pc:sldMkLst>
          <pc:docMk/>
          <pc:sldMk cId="1096935659" sldId="265"/>
        </pc:sldMkLst>
        <pc:spChg chg="mod">
          <ac:chgData name="Irene et Benjamin Roché" userId="9e932c077497ccb5" providerId="LiveId" clId="{4567FB0C-A743-4CFE-AE80-C967995F1F89}" dt="2022-11-24T20:28:54.578" v="667" actId="2711"/>
          <ac:spMkLst>
            <pc:docMk/>
            <pc:sldMk cId="1096935659" sldId="265"/>
            <ac:spMk id="2" creationId="{E7650664-B1E2-D932-03DC-9C9B955682D1}"/>
          </ac:spMkLst>
        </pc:spChg>
        <pc:spChg chg="del">
          <ac:chgData name="Irene et Benjamin Roché" userId="9e932c077497ccb5" providerId="LiveId" clId="{4567FB0C-A743-4CFE-AE80-C967995F1F89}" dt="2022-11-24T20:28:11.598" v="635"/>
          <ac:spMkLst>
            <pc:docMk/>
            <pc:sldMk cId="1096935659" sldId="265"/>
            <ac:spMk id="3" creationId="{A6376D01-169C-469E-3B8A-AFDE370D2F59}"/>
          </ac:spMkLst>
        </pc:spChg>
        <pc:spChg chg="add mod">
          <ac:chgData name="Irene et Benjamin Roché" userId="9e932c077497ccb5" providerId="LiveId" clId="{4567FB0C-A743-4CFE-AE80-C967995F1F89}" dt="2022-11-24T20:28:50.242" v="666" actId="255"/>
          <ac:spMkLst>
            <pc:docMk/>
            <pc:sldMk cId="1096935659" sldId="265"/>
            <ac:spMk id="5" creationId="{D605D412-E05A-4F35-64A3-5C52503B472D}"/>
          </ac:spMkLst>
        </pc:spChg>
        <pc:spChg chg="add mod">
          <ac:chgData name="Irene et Benjamin Roché" userId="9e932c077497ccb5" providerId="LiveId" clId="{4567FB0C-A743-4CFE-AE80-C967995F1F89}" dt="2022-11-24T20:33:26.872" v="721" actId="1076"/>
          <ac:spMkLst>
            <pc:docMk/>
            <pc:sldMk cId="1096935659" sldId="265"/>
            <ac:spMk id="7" creationId="{053F0B73-8A47-8422-79FB-A4B762521713}"/>
          </ac:spMkLst>
        </pc:spChg>
        <pc:picChg chg="add mod">
          <ac:chgData name="Irene et Benjamin Roché" userId="9e932c077497ccb5" providerId="LiveId" clId="{4567FB0C-A743-4CFE-AE80-C967995F1F89}" dt="2022-11-24T20:28:15.676" v="636" actId="1076"/>
          <ac:picMkLst>
            <pc:docMk/>
            <pc:sldMk cId="1096935659" sldId="265"/>
            <ac:picMk id="4" creationId="{4DACAC46-6C64-8761-A64A-423C6737F000}"/>
          </ac:picMkLst>
        </pc:picChg>
      </pc:sldChg>
      <pc:sldChg chg="addSp delSp modSp new mod modAnim">
        <pc:chgData name="Irene et Benjamin Roché" userId="9e932c077497ccb5" providerId="LiveId" clId="{4567FB0C-A743-4CFE-AE80-C967995F1F89}" dt="2022-11-25T00:07:04.865" v="5238" actId="20577"/>
        <pc:sldMkLst>
          <pc:docMk/>
          <pc:sldMk cId="2427394923" sldId="266"/>
        </pc:sldMkLst>
        <pc:spChg chg="mod">
          <ac:chgData name="Irene et Benjamin Roché" userId="9e932c077497ccb5" providerId="LiveId" clId="{4567FB0C-A743-4CFE-AE80-C967995F1F89}" dt="2022-11-25T00:06:23.836" v="5234" actId="20577"/>
          <ac:spMkLst>
            <pc:docMk/>
            <pc:sldMk cId="2427394923" sldId="266"/>
            <ac:spMk id="2" creationId="{7917F0FC-5404-8EF0-1E7E-41E488ACE121}"/>
          </ac:spMkLst>
        </pc:spChg>
        <pc:spChg chg="mod">
          <ac:chgData name="Irene et Benjamin Roché" userId="9e932c077497ccb5" providerId="LiveId" clId="{4567FB0C-A743-4CFE-AE80-C967995F1F89}" dt="2022-11-25T00:06:54.885" v="5237" actId="14100"/>
          <ac:spMkLst>
            <pc:docMk/>
            <pc:sldMk cId="2427394923" sldId="266"/>
            <ac:spMk id="3" creationId="{A8564D3E-4AB0-D874-D9B1-B7C8F640FD64}"/>
          </ac:spMkLst>
        </pc:spChg>
        <pc:spChg chg="add mod">
          <ac:chgData name="Irene et Benjamin Roché" userId="9e932c077497ccb5" providerId="LiveId" clId="{4567FB0C-A743-4CFE-AE80-C967995F1F89}" dt="2022-11-25T00:07:04.865" v="5238" actId="20577"/>
          <ac:spMkLst>
            <pc:docMk/>
            <pc:sldMk cId="2427394923" sldId="266"/>
            <ac:spMk id="10" creationId="{920C7DDA-AA60-E939-B250-69051643CFB4}"/>
          </ac:spMkLst>
        </pc:spChg>
        <pc:picChg chg="add mod">
          <ac:chgData name="Irene et Benjamin Roché" userId="9e932c077497ccb5" providerId="LiveId" clId="{4567FB0C-A743-4CFE-AE80-C967995F1F89}" dt="2022-11-24T20:43:28.008" v="993" actId="1076"/>
          <ac:picMkLst>
            <pc:docMk/>
            <pc:sldMk cId="2427394923" sldId="266"/>
            <ac:picMk id="4" creationId="{E92E52B4-70F8-4EA6-A80B-EDC216E53F72}"/>
          </ac:picMkLst>
        </pc:picChg>
        <pc:picChg chg="add mod">
          <ac:chgData name="Irene et Benjamin Roché" userId="9e932c077497ccb5" providerId="LiveId" clId="{4567FB0C-A743-4CFE-AE80-C967995F1F89}" dt="2022-11-24T21:14:03.844" v="1564" actId="1076"/>
          <ac:picMkLst>
            <pc:docMk/>
            <pc:sldMk cId="2427394923" sldId="266"/>
            <ac:picMk id="5" creationId="{FD69958D-60FB-48DD-8179-820B1FA8D8F6}"/>
          </ac:picMkLst>
        </pc:picChg>
        <pc:picChg chg="add del mod">
          <ac:chgData name="Irene et Benjamin Roché" userId="9e932c077497ccb5" providerId="LiveId" clId="{4567FB0C-A743-4CFE-AE80-C967995F1F89}" dt="2022-11-24T21:14:24.831" v="1569" actId="478"/>
          <ac:picMkLst>
            <pc:docMk/>
            <pc:sldMk cId="2427394923" sldId="266"/>
            <ac:picMk id="6" creationId="{BBC77B90-0430-D4F0-2854-B5BAB68200B0}"/>
          </ac:picMkLst>
        </pc:picChg>
        <pc:picChg chg="add mod">
          <ac:chgData name="Irene et Benjamin Roché" userId="9e932c077497ccb5" providerId="LiveId" clId="{4567FB0C-A743-4CFE-AE80-C967995F1F89}" dt="2022-11-24T21:14:11.547" v="1566" actId="14100"/>
          <ac:picMkLst>
            <pc:docMk/>
            <pc:sldMk cId="2427394923" sldId="266"/>
            <ac:picMk id="8" creationId="{D538A911-DFCD-DC3F-F837-F1701810F8FE}"/>
          </ac:picMkLst>
        </pc:picChg>
        <pc:picChg chg="add mod">
          <ac:chgData name="Irene et Benjamin Roché" userId="9e932c077497ccb5" providerId="LiveId" clId="{4567FB0C-A743-4CFE-AE80-C967995F1F89}" dt="2022-11-24T21:14:28.719" v="1570" actId="1076"/>
          <ac:picMkLst>
            <pc:docMk/>
            <pc:sldMk cId="2427394923" sldId="266"/>
            <ac:picMk id="11" creationId="{5AC586E1-0B98-2144-5598-9C7DF56B64E2}"/>
          </ac:picMkLst>
        </pc:picChg>
      </pc:sldChg>
      <pc:sldChg chg="addSp delSp modSp new mod ord">
        <pc:chgData name="Irene et Benjamin Roché" userId="9e932c077497ccb5" providerId="LiveId" clId="{4567FB0C-A743-4CFE-AE80-C967995F1F89}" dt="2022-11-24T20:58:23.332" v="1322"/>
        <pc:sldMkLst>
          <pc:docMk/>
          <pc:sldMk cId="2421753193" sldId="267"/>
        </pc:sldMkLst>
        <pc:spChg chg="mod">
          <ac:chgData name="Irene et Benjamin Roché" userId="9e932c077497ccb5" providerId="LiveId" clId="{4567FB0C-A743-4CFE-AE80-C967995F1F89}" dt="2022-11-24T20:58:12.017" v="1320" actId="2711"/>
          <ac:spMkLst>
            <pc:docMk/>
            <pc:sldMk cId="2421753193" sldId="267"/>
            <ac:spMk id="2" creationId="{C8EDCDF5-6BDE-5613-53C3-E80CBE285439}"/>
          </ac:spMkLst>
        </pc:spChg>
        <pc:spChg chg="mod">
          <ac:chgData name="Irene et Benjamin Roché" userId="9e932c077497ccb5" providerId="LiveId" clId="{4567FB0C-A743-4CFE-AE80-C967995F1F89}" dt="2022-11-24T20:48:23.138" v="1222" actId="20577"/>
          <ac:spMkLst>
            <pc:docMk/>
            <pc:sldMk cId="2421753193" sldId="267"/>
            <ac:spMk id="3" creationId="{4D9271AB-4525-8AC5-7C58-BD192717BE89}"/>
          </ac:spMkLst>
        </pc:spChg>
        <pc:grpChg chg="add del mod">
          <ac:chgData name="Irene et Benjamin Roché" userId="9e932c077497ccb5" providerId="LiveId" clId="{4567FB0C-A743-4CFE-AE80-C967995F1F89}" dt="2022-11-24T20:56:59.901" v="1306"/>
          <ac:grpSpMkLst>
            <pc:docMk/>
            <pc:sldMk cId="2421753193" sldId="267"/>
            <ac:grpSpMk id="12" creationId="{233FEBDD-A819-D0F7-E01A-DC9CE3CCFF0E}"/>
          </ac:grpSpMkLst>
        </pc:grpChg>
        <pc:grpChg chg="add del mod">
          <ac:chgData name="Irene et Benjamin Roché" userId="9e932c077497ccb5" providerId="LiveId" clId="{4567FB0C-A743-4CFE-AE80-C967995F1F89}" dt="2022-11-24T20:56:59.474" v="1304"/>
          <ac:grpSpMkLst>
            <pc:docMk/>
            <pc:sldMk cId="2421753193" sldId="267"/>
            <ac:grpSpMk id="14" creationId="{78007246-0597-7207-0288-B1F2D1BA1EB4}"/>
          </ac:grpSpMkLst>
        </pc:grpChg>
        <pc:grpChg chg="add del mod">
          <ac:chgData name="Irene et Benjamin Roché" userId="9e932c077497ccb5" providerId="LiveId" clId="{4567FB0C-A743-4CFE-AE80-C967995F1F89}" dt="2022-11-24T20:56:58.958" v="1302"/>
          <ac:grpSpMkLst>
            <pc:docMk/>
            <pc:sldMk cId="2421753193" sldId="267"/>
            <ac:grpSpMk id="16" creationId="{FE027864-DD66-545D-0772-85DC3DFA6523}"/>
          </ac:grpSpMkLst>
        </pc:grpChg>
        <pc:grpChg chg="add del mod">
          <ac:chgData name="Irene et Benjamin Roché" userId="9e932c077497ccb5" providerId="LiveId" clId="{4567FB0C-A743-4CFE-AE80-C967995F1F89}" dt="2022-11-24T20:56:58.148" v="1299"/>
          <ac:grpSpMkLst>
            <pc:docMk/>
            <pc:sldMk cId="2421753193" sldId="267"/>
            <ac:grpSpMk id="18" creationId="{A4D453F1-A83D-1044-8160-9F3564D7F8BA}"/>
          </ac:grpSpMkLst>
        </pc:grpChg>
        <pc:picChg chg="add mod ord">
          <ac:chgData name="Irene et Benjamin Roché" userId="9e932c077497ccb5" providerId="LiveId" clId="{4567FB0C-A743-4CFE-AE80-C967995F1F89}" dt="2022-11-24T20:57:56.591" v="1318" actId="14100"/>
          <ac:picMkLst>
            <pc:docMk/>
            <pc:sldMk cId="2421753193" sldId="267"/>
            <ac:picMk id="5" creationId="{FA7C4736-38A3-A58B-72D8-3381CCD8F4E1}"/>
          </ac:picMkLst>
        </pc:picChg>
        <pc:picChg chg="add mod">
          <ac:chgData name="Irene et Benjamin Roché" userId="9e932c077497ccb5" providerId="LiveId" clId="{4567FB0C-A743-4CFE-AE80-C967995F1F89}" dt="2022-11-24T20:58:03.794" v="1319" actId="14100"/>
          <ac:picMkLst>
            <pc:docMk/>
            <pc:sldMk cId="2421753193" sldId="267"/>
            <ac:picMk id="7" creationId="{D9915369-75C1-DD16-C257-D475496C34B4}"/>
          </ac:picMkLst>
        </pc:picChg>
        <pc:picChg chg="add mod">
          <ac:chgData name="Irene et Benjamin Roché" userId="9e932c077497ccb5" providerId="LiveId" clId="{4567FB0C-A743-4CFE-AE80-C967995F1F89}" dt="2022-11-24T20:57:18.730" v="1311" actId="14100"/>
          <ac:picMkLst>
            <pc:docMk/>
            <pc:sldMk cId="2421753193" sldId="267"/>
            <ac:picMk id="9" creationId="{2A7D4819-FD4A-11C0-3585-403557D0CC43}"/>
          </ac:picMkLst>
        </pc:picChg>
        <pc:inkChg chg="add del mod">
          <ac:chgData name="Irene et Benjamin Roché" userId="9e932c077497ccb5" providerId="LiveId" clId="{4567FB0C-A743-4CFE-AE80-C967995F1F89}" dt="2022-11-24T20:57:00.266" v="1307" actId="9405"/>
          <ac:inkMkLst>
            <pc:docMk/>
            <pc:sldMk cId="2421753193" sldId="267"/>
            <ac:inkMk id="10" creationId="{959DF510-A006-ED48-5D6F-102B672A787C}"/>
          </ac:inkMkLst>
        </pc:inkChg>
        <pc:inkChg chg="add del mod">
          <ac:chgData name="Irene et Benjamin Roché" userId="9e932c077497ccb5" providerId="LiveId" clId="{4567FB0C-A743-4CFE-AE80-C967995F1F89}" dt="2022-11-24T20:56:59.901" v="1306"/>
          <ac:inkMkLst>
            <pc:docMk/>
            <pc:sldMk cId="2421753193" sldId="267"/>
            <ac:inkMk id="11" creationId="{976DC76C-49B9-D25B-015B-5F68C41C9BF7}"/>
          </ac:inkMkLst>
        </pc:inkChg>
        <pc:inkChg chg="add del mod">
          <ac:chgData name="Irene et Benjamin Roché" userId="9e932c077497ccb5" providerId="LiveId" clId="{4567FB0C-A743-4CFE-AE80-C967995F1F89}" dt="2022-11-24T20:56:59.474" v="1304"/>
          <ac:inkMkLst>
            <pc:docMk/>
            <pc:sldMk cId="2421753193" sldId="267"/>
            <ac:inkMk id="13" creationId="{2E69BF7E-682B-862A-DC61-ACCA6B66191C}"/>
          </ac:inkMkLst>
        </pc:inkChg>
        <pc:inkChg chg="add del mod">
          <ac:chgData name="Irene et Benjamin Roché" userId="9e932c077497ccb5" providerId="LiveId" clId="{4567FB0C-A743-4CFE-AE80-C967995F1F89}" dt="2022-11-24T20:56:58.958" v="1302"/>
          <ac:inkMkLst>
            <pc:docMk/>
            <pc:sldMk cId="2421753193" sldId="267"/>
            <ac:inkMk id="15" creationId="{69A73814-2A8D-80C1-EBE0-3525CB5FA788}"/>
          </ac:inkMkLst>
        </pc:inkChg>
        <pc:inkChg chg="add del mod">
          <ac:chgData name="Irene et Benjamin Roché" userId="9e932c077497ccb5" providerId="LiveId" clId="{4567FB0C-A743-4CFE-AE80-C967995F1F89}" dt="2022-11-24T20:56:58.148" v="1299"/>
          <ac:inkMkLst>
            <pc:docMk/>
            <pc:sldMk cId="2421753193" sldId="267"/>
            <ac:inkMk id="17" creationId="{CD9723FF-F4F8-0B10-4AD0-40BDB22CB00F}"/>
          </ac:inkMkLst>
        </pc:inkChg>
        <pc:inkChg chg="add del">
          <ac:chgData name="Irene et Benjamin Roché" userId="9e932c077497ccb5" providerId="LiveId" clId="{4567FB0C-A743-4CFE-AE80-C967995F1F89}" dt="2022-11-24T20:56:57.766" v="1297" actId="9405"/>
          <ac:inkMkLst>
            <pc:docMk/>
            <pc:sldMk cId="2421753193" sldId="267"/>
            <ac:inkMk id="19" creationId="{38E9BD40-4AC7-14FD-6062-2AABC1B4D1FE}"/>
          </ac:inkMkLst>
        </pc:inkChg>
        <pc:inkChg chg="add del">
          <ac:chgData name="Irene et Benjamin Roché" userId="9e932c077497ccb5" providerId="LiveId" clId="{4567FB0C-A743-4CFE-AE80-C967995F1F89}" dt="2022-11-24T20:56:57.563" v="1296" actId="9405"/>
          <ac:inkMkLst>
            <pc:docMk/>
            <pc:sldMk cId="2421753193" sldId="267"/>
            <ac:inkMk id="20" creationId="{22949D34-3DD0-EA6E-344E-7099EF6980A8}"/>
          </ac:inkMkLst>
        </pc:inkChg>
        <pc:inkChg chg="add del">
          <ac:chgData name="Irene et Benjamin Roché" userId="9e932c077497ccb5" providerId="LiveId" clId="{4567FB0C-A743-4CFE-AE80-C967995F1F89}" dt="2022-11-24T20:56:57.392" v="1295" actId="9405"/>
          <ac:inkMkLst>
            <pc:docMk/>
            <pc:sldMk cId="2421753193" sldId="267"/>
            <ac:inkMk id="21" creationId="{DE5A58FE-9FC3-AF01-F36F-04BD1F72EFB5}"/>
          </ac:inkMkLst>
        </pc:inkChg>
        <pc:inkChg chg="add del">
          <ac:chgData name="Irene et Benjamin Roché" userId="9e932c077497ccb5" providerId="LiveId" clId="{4567FB0C-A743-4CFE-AE80-C967995F1F89}" dt="2022-11-24T20:56:57.218" v="1294" actId="9405"/>
          <ac:inkMkLst>
            <pc:docMk/>
            <pc:sldMk cId="2421753193" sldId="267"/>
            <ac:inkMk id="22" creationId="{E7BB3B8B-CFDC-4D70-4F4A-648261910546}"/>
          </ac:inkMkLst>
        </pc:inkChg>
        <pc:inkChg chg="add del">
          <ac:chgData name="Irene et Benjamin Roché" userId="9e932c077497ccb5" providerId="LiveId" clId="{4567FB0C-A743-4CFE-AE80-C967995F1F89}" dt="2022-11-24T20:56:57.027" v="1293" actId="9405"/>
          <ac:inkMkLst>
            <pc:docMk/>
            <pc:sldMk cId="2421753193" sldId="267"/>
            <ac:inkMk id="23" creationId="{8B83F74F-A9E6-F375-752B-6B03FBA30079}"/>
          </ac:inkMkLst>
        </pc:inkChg>
        <pc:inkChg chg="add del">
          <ac:chgData name="Irene et Benjamin Roché" userId="9e932c077497ccb5" providerId="LiveId" clId="{4567FB0C-A743-4CFE-AE80-C967995F1F89}" dt="2022-11-24T20:56:56.823" v="1292" actId="9405"/>
          <ac:inkMkLst>
            <pc:docMk/>
            <pc:sldMk cId="2421753193" sldId="267"/>
            <ac:inkMk id="24" creationId="{2997DCB2-0769-F75B-BAF4-A66BF00A15E9}"/>
          </ac:inkMkLst>
        </pc:inkChg>
      </pc:sldChg>
      <pc:sldChg chg="addSp delSp modSp new del">
        <pc:chgData name="Irene et Benjamin Roché" userId="9e932c077497ccb5" providerId="LiveId" clId="{4567FB0C-A743-4CFE-AE80-C967995F1F89}" dt="2022-11-24T22:19:44.277" v="3273" actId="47"/>
        <pc:sldMkLst>
          <pc:docMk/>
          <pc:sldMk cId="2045897620" sldId="268"/>
        </pc:sldMkLst>
        <pc:spChg chg="del">
          <ac:chgData name="Irene et Benjamin Roché" userId="9e932c077497ccb5" providerId="LiveId" clId="{4567FB0C-A743-4CFE-AE80-C967995F1F89}" dt="2022-11-24T21:08:49.062" v="1553"/>
          <ac:spMkLst>
            <pc:docMk/>
            <pc:sldMk cId="2045897620" sldId="268"/>
            <ac:spMk id="3" creationId="{AD4D87E9-E100-B96E-0802-181E3C006EB2}"/>
          </ac:spMkLst>
        </pc:spChg>
        <pc:picChg chg="add mod">
          <ac:chgData name="Irene et Benjamin Roché" userId="9e932c077497ccb5" providerId="LiveId" clId="{4567FB0C-A743-4CFE-AE80-C967995F1F89}" dt="2022-11-24T21:08:49.062" v="1553"/>
          <ac:picMkLst>
            <pc:docMk/>
            <pc:sldMk cId="2045897620" sldId="268"/>
            <ac:picMk id="5" creationId="{5DBC2D66-1B95-DC69-B995-02A21D3664BA}"/>
          </ac:picMkLst>
        </pc:picChg>
      </pc:sldChg>
      <pc:sldChg chg="add ord">
        <pc:chgData name="Irene et Benjamin Roché" userId="9e932c077497ccb5" providerId="LiveId" clId="{4567FB0C-A743-4CFE-AE80-C967995F1F89}" dt="2022-11-25T00:06:10.929" v="5227"/>
        <pc:sldMkLst>
          <pc:docMk/>
          <pc:sldMk cId="2380095611" sldId="269"/>
        </pc:sldMkLst>
      </pc:sldChg>
      <pc:sldChg chg="addSp delSp modSp new del mod modAnim">
        <pc:chgData name="Irene et Benjamin Roché" userId="9e932c077497ccb5" providerId="LiveId" clId="{4567FB0C-A743-4CFE-AE80-C967995F1F89}" dt="2022-11-24T22:18:31.033" v="3268" actId="47"/>
        <pc:sldMkLst>
          <pc:docMk/>
          <pc:sldMk cId="3975445853" sldId="269"/>
        </pc:sldMkLst>
        <pc:spChg chg="mod">
          <ac:chgData name="Irene et Benjamin Roché" userId="9e932c077497ccb5" providerId="LiveId" clId="{4567FB0C-A743-4CFE-AE80-C967995F1F89}" dt="2022-11-24T21:20:08.417" v="1677" actId="20577"/>
          <ac:spMkLst>
            <pc:docMk/>
            <pc:sldMk cId="3975445853" sldId="269"/>
            <ac:spMk id="2" creationId="{FD49C0F7-0F79-0C90-A2B3-49017644CB1C}"/>
          </ac:spMkLst>
        </pc:spChg>
        <pc:spChg chg="del">
          <ac:chgData name="Irene et Benjamin Roché" userId="9e932c077497ccb5" providerId="LiveId" clId="{4567FB0C-A743-4CFE-AE80-C967995F1F89}" dt="2022-11-24T21:16:34.895" v="1575"/>
          <ac:spMkLst>
            <pc:docMk/>
            <pc:sldMk cId="3975445853" sldId="269"/>
            <ac:spMk id="3" creationId="{19A24090-2F01-5D04-A0FE-E09D870CA9AB}"/>
          </ac:spMkLst>
        </pc:spChg>
        <pc:spChg chg="add del">
          <ac:chgData name="Irene et Benjamin Roché" userId="9e932c077497ccb5" providerId="LiveId" clId="{4567FB0C-A743-4CFE-AE80-C967995F1F89}" dt="2022-11-24T21:17:34.782" v="1587"/>
          <ac:spMkLst>
            <pc:docMk/>
            <pc:sldMk cId="3975445853" sldId="269"/>
            <ac:spMk id="7" creationId="{3E3410B2-A371-D40F-7BAB-5AF9EB02B804}"/>
          </ac:spMkLst>
        </pc:spChg>
        <pc:spChg chg="add del">
          <ac:chgData name="Irene et Benjamin Roché" userId="9e932c077497ccb5" providerId="LiveId" clId="{4567FB0C-A743-4CFE-AE80-C967995F1F89}" dt="2022-11-24T21:17:34.782" v="1587"/>
          <ac:spMkLst>
            <pc:docMk/>
            <pc:sldMk cId="3975445853" sldId="269"/>
            <ac:spMk id="8" creationId="{297229C3-B66C-832E-869A-2D5F18EC1853}"/>
          </ac:spMkLst>
        </pc:spChg>
        <pc:spChg chg="add del">
          <ac:chgData name="Irene et Benjamin Roché" userId="9e932c077497ccb5" providerId="LiveId" clId="{4567FB0C-A743-4CFE-AE80-C967995F1F89}" dt="2022-11-24T21:17:34.782" v="1587"/>
          <ac:spMkLst>
            <pc:docMk/>
            <pc:sldMk cId="3975445853" sldId="269"/>
            <ac:spMk id="9" creationId="{2078FD56-DCB3-3763-07FF-16EF0B0266DB}"/>
          </ac:spMkLst>
        </pc:spChg>
        <pc:spChg chg="add del">
          <ac:chgData name="Irene et Benjamin Roché" userId="9e932c077497ccb5" providerId="LiveId" clId="{4567FB0C-A743-4CFE-AE80-C967995F1F89}" dt="2022-11-24T21:17:34.782" v="1587"/>
          <ac:spMkLst>
            <pc:docMk/>
            <pc:sldMk cId="3975445853" sldId="269"/>
            <ac:spMk id="10" creationId="{FB7C099C-DE92-DFF4-7E91-264F8058215D}"/>
          </ac:spMkLst>
        </pc:spChg>
        <pc:spChg chg="add mod">
          <ac:chgData name="Irene et Benjamin Roché" userId="9e932c077497ccb5" providerId="LiveId" clId="{4567FB0C-A743-4CFE-AE80-C967995F1F89}" dt="2022-11-24T21:36:56.446" v="2096" actId="113"/>
          <ac:spMkLst>
            <pc:docMk/>
            <pc:sldMk cId="3975445853" sldId="269"/>
            <ac:spMk id="12" creationId="{AE3E1160-489F-E565-7C2D-2E4393FB6619}"/>
          </ac:spMkLst>
        </pc:spChg>
        <pc:picChg chg="add mod">
          <ac:chgData name="Irene et Benjamin Roché" userId="9e932c077497ccb5" providerId="LiveId" clId="{4567FB0C-A743-4CFE-AE80-C967995F1F89}" dt="2022-11-24T21:17:12.311" v="1585" actId="14100"/>
          <ac:picMkLst>
            <pc:docMk/>
            <pc:sldMk cId="3975445853" sldId="269"/>
            <ac:picMk id="4" creationId="{4B1ABDFD-982F-B17E-A38E-77CD159F6C24}"/>
          </ac:picMkLst>
        </pc:picChg>
        <pc:picChg chg="add mod">
          <ac:chgData name="Irene et Benjamin Roché" userId="9e932c077497ccb5" providerId="LiveId" clId="{4567FB0C-A743-4CFE-AE80-C967995F1F89}" dt="2022-11-24T21:17:07.329" v="1584" actId="14100"/>
          <ac:picMkLst>
            <pc:docMk/>
            <pc:sldMk cId="3975445853" sldId="269"/>
            <ac:picMk id="5" creationId="{82704ADC-D7E1-41CE-B86A-2D8A85560CF1}"/>
          </ac:picMkLst>
        </pc:picChg>
        <pc:picChg chg="add mod">
          <ac:chgData name="Irene et Benjamin Roché" userId="9e932c077497ccb5" providerId="LiveId" clId="{4567FB0C-A743-4CFE-AE80-C967995F1F89}" dt="2022-11-24T21:16:54.054" v="1579" actId="1076"/>
          <ac:picMkLst>
            <pc:docMk/>
            <pc:sldMk cId="3975445853" sldId="269"/>
            <ac:picMk id="6" creationId="{2DD749DB-47DE-E34D-D6ED-E53DA76E9C98}"/>
          </ac:picMkLst>
        </pc:picChg>
        <pc:picChg chg="add del">
          <ac:chgData name="Irene et Benjamin Roché" userId="9e932c077497ccb5" providerId="LiveId" clId="{4567FB0C-A743-4CFE-AE80-C967995F1F89}" dt="2022-11-24T21:17:34.782" v="1587"/>
          <ac:picMkLst>
            <pc:docMk/>
            <pc:sldMk cId="3975445853" sldId="269"/>
            <ac:picMk id="1025" creationId="{401F10E9-A936-8AD1-6FBB-16DE42CC413C}"/>
          </ac:picMkLst>
        </pc:picChg>
        <pc:picChg chg="add del">
          <ac:chgData name="Irene et Benjamin Roché" userId="9e932c077497ccb5" providerId="LiveId" clId="{4567FB0C-A743-4CFE-AE80-C967995F1F89}" dt="2022-11-24T21:17:34.782" v="1587"/>
          <ac:picMkLst>
            <pc:docMk/>
            <pc:sldMk cId="3975445853" sldId="269"/>
            <ac:picMk id="1026" creationId="{1E595812-1EC1-ECF1-0EDA-F93120424FCC}"/>
          </ac:picMkLst>
        </pc:picChg>
        <pc:picChg chg="add del">
          <ac:chgData name="Irene et Benjamin Roché" userId="9e932c077497ccb5" providerId="LiveId" clId="{4567FB0C-A743-4CFE-AE80-C967995F1F89}" dt="2022-11-24T21:17:34.782" v="1587"/>
          <ac:picMkLst>
            <pc:docMk/>
            <pc:sldMk cId="3975445853" sldId="269"/>
            <ac:picMk id="1027" creationId="{69D94D90-24A4-901C-5317-ADA69C75F7BD}"/>
          </ac:picMkLst>
        </pc:picChg>
      </pc:sldChg>
      <pc:sldChg chg="addSp delSp modSp new mod modAnim">
        <pc:chgData name="Irene et Benjamin Roché" userId="9e932c077497ccb5" providerId="LiveId" clId="{4567FB0C-A743-4CFE-AE80-C967995F1F89}" dt="2022-11-24T21:28:26.470" v="1887"/>
        <pc:sldMkLst>
          <pc:docMk/>
          <pc:sldMk cId="1077701516" sldId="270"/>
        </pc:sldMkLst>
        <pc:spChg chg="mod">
          <ac:chgData name="Irene et Benjamin Roché" userId="9e932c077497ccb5" providerId="LiveId" clId="{4567FB0C-A743-4CFE-AE80-C967995F1F89}" dt="2022-11-24T21:20:14.676" v="1694" actId="20577"/>
          <ac:spMkLst>
            <pc:docMk/>
            <pc:sldMk cId="1077701516" sldId="270"/>
            <ac:spMk id="2" creationId="{DC4744EA-AB1C-29CD-5805-3D21396D40BA}"/>
          </ac:spMkLst>
        </pc:spChg>
        <pc:spChg chg="del">
          <ac:chgData name="Irene et Benjamin Roché" userId="9e932c077497ccb5" providerId="LiveId" clId="{4567FB0C-A743-4CFE-AE80-C967995F1F89}" dt="2022-11-24T21:20:55.359" v="1701"/>
          <ac:spMkLst>
            <pc:docMk/>
            <pc:sldMk cId="1077701516" sldId="270"/>
            <ac:spMk id="3" creationId="{D4A88BA5-3CC1-750F-CEFE-B057EEA01C2E}"/>
          </ac:spMkLst>
        </pc:spChg>
        <pc:spChg chg="add mod">
          <ac:chgData name="Irene et Benjamin Roché" userId="9e932c077497ccb5" providerId="LiveId" clId="{4567FB0C-A743-4CFE-AE80-C967995F1F89}" dt="2022-11-24T21:27:53.986" v="1880" actId="1076"/>
          <ac:spMkLst>
            <pc:docMk/>
            <pc:sldMk cId="1077701516" sldId="270"/>
            <ac:spMk id="8" creationId="{0C101048-498E-5E6B-F41D-3C753B5E3D4C}"/>
          </ac:spMkLst>
        </pc:spChg>
        <pc:picChg chg="add mod">
          <ac:chgData name="Irene et Benjamin Roché" userId="9e932c077497ccb5" providerId="LiveId" clId="{4567FB0C-A743-4CFE-AE80-C967995F1F89}" dt="2022-11-24T21:20:28.746" v="1697" actId="1076"/>
          <ac:picMkLst>
            <pc:docMk/>
            <pc:sldMk cId="1077701516" sldId="270"/>
            <ac:picMk id="4" creationId="{9D5C3507-F213-4C1D-A535-B5F98377A447}"/>
          </ac:picMkLst>
        </pc:picChg>
        <pc:picChg chg="add mod">
          <ac:chgData name="Irene et Benjamin Roché" userId="9e932c077497ccb5" providerId="LiveId" clId="{4567FB0C-A743-4CFE-AE80-C967995F1F89}" dt="2022-11-24T21:26:07.487" v="1866" actId="1076"/>
          <ac:picMkLst>
            <pc:docMk/>
            <pc:sldMk cId="1077701516" sldId="270"/>
            <ac:picMk id="5" creationId="{6271F618-496A-423F-98E6-09383C3D0421}"/>
          </ac:picMkLst>
        </pc:picChg>
        <pc:picChg chg="add mod">
          <ac:chgData name="Irene et Benjamin Roché" userId="9e932c077497ccb5" providerId="LiveId" clId="{4567FB0C-A743-4CFE-AE80-C967995F1F89}" dt="2022-11-24T21:26:03.772" v="1865" actId="1076"/>
          <ac:picMkLst>
            <pc:docMk/>
            <pc:sldMk cId="1077701516" sldId="270"/>
            <ac:picMk id="6" creationId="{AC795720-B330-70D3-23AA-441C20FF8311}"/>
          </ac:picMkLst>
        </pc:picChg>
      </pc:sldChg>
      <pc:sldChg chg="addSp delSp modSp new mod modAnim">
        <pc:chgData name="Irene et Benjamin Roché" userId="9e932c077497ccb5" providerId="LiveId" clId="{4567FB0C-A743-4CFE-AE80-C967995F1F89}" dt="2022-11-24T21:36:38.298" v="2086" actId="113"/>
        <pc:sldMkLst>
          <pc:docMk/>
          <pc:sldMk cId="1223931261" sldId="271"/>
        </pc:sldMkLst>
        <pc:spChg chg="mod">
          <ac:chgData name="Irene et Benjamin Roché" userId="9e932c077497ccb5" providerId="LiveId" clId="{4567FB0C-A743-4CFE-AE80-C967995F1F89}" dt="2022-11-24T21:29:59.912" v="1907" actId="20577"/>
          <ac:spMkLst>
            <pc:docMk/>
            <pc:sldMk cId="1223931261" sldId="271"/>
            <ac:spMk id="2" creationId="{E7476184-687A-057B-D7D0-213E3A301227}"/>
          </ac:spMkLst>
        </pc:spChg>
        <pc:spChg chg="del mod">
          <ac:chgData name="Irene et Benjamin Roché" userId="9e932c077497ccb5" providerId="LiveId" clId="{4567FB0C-A743-4CFE-AE80-C967995F1F89}" dt="2022-11-24T21:30:43.718" v="1922" actId="478"/>
          <ac:spMkLst>
            <pc:docMk/>
            <pc:sldMk cId="1223931261" sldId="271"/>
            <ac:spMk id="3" creationId="{710FD0D6-409D-27B7-0A7E-22A52BE2EFA9}"/>
          </ac:spMkLst>
        </pc:spChg>
        <pc:spChg chg="add del mod">
          <ac:chgData name="Irene et Benjamin Roché" userId="9e932c077497ccb5" providerId="LiveId" clId="{4567FB0C-A743-4CFE-AE80-C967995F1F89}" dt="2022-11-24T21:30:55.396" v="1924" actId="478"/>
          <ac:spMkLst>
            <pc:docMk/>
            <pc:sldMk cId="1223931261" sldId="271"/>
            <ac:spMk id="7" creationId="{4B5BFA55-E660-4854-B166-FDFA48C233DE}"/>
          </ac:spMkLst>
        </pc:spChg>
        <pc:spChg chg="add mod">
          <ac:chgData name="Irene et Benjamin Roché" userId="9e932c077497ccb5" providerId="LiveId" clId="{4567FB0C-A743-4CFE-AE80-C967995F1F89}" dt="2022-11-24T21:36:38.298" v="2086" actId="113"/>
          <ac:spMkLst>
            <pc:docMk/>
            <pc:sldMk cId="1223931261" sldId="271"/>
            <ac:spMk id="9" creationId="{9F48A6D9-2C53-A3DB-DD31-43A9996A4855}"/>
          </ac:spMkLst>
        </pc:spChg>
        <pc:picChg chg="add mod">
          <ac:chgData name="Irene et Benjamin Roché" userId="9e932c077497ccb5" providerId="LiveId" clId="{4567FB0C-A743-4CFE-AE80-C967995F1F89}" dt="2022-11-24T21:29:32.701" v="1893" actId="14100"/>
          <ac:picMkLst>
            <pc:docMk/>
            <pc:sldMk cId="1223931261" sldId="271"/>
            <ac:picMk id="4" creationId="{7F2BA61F-6E12-42A7-81B8-8826354CB3CD}"/>
          </ac:picMkLst>
        </pc:picChg>
        <pc:picChg chg="add mod">
          <ac:chgData name="Irene et Benjamin Roché" userId="9e932c077497ccb5" providerId="LiveId" clId="{4567FB0C-A743-4CFE-AE80-C967995F1F89}" dt="2022-11-24T21:30:58.468" v="1925" actId="1076"/>
          <ac:picMkLst>
            <pc:docMk/>
            <pc:sldMk cId="1223931261" sldId="271"/>
            <ac:picMk id="5" creationId="{C0262BDE-C5FF-44D7-AB6A-9D7837727C45}"/>
          </ac:picMkLst>
        </pc:picChg>
      </pc:sldChg>
      <pc:sldChg chg="addSp delSp modSp new del mod">
        <pc:chgData name="Irene et Benjamin Roché" userId="9e932c077497ccb5" providerId="LiveId" clId="{4567FB0C-A743-4CFE-AE80-C967995F1F89}" dt="2022-11-24T21:38:13.932" v="2107" actId="47"/>
        <pc:sldMkLst>
          <pc:docMk/>
          <pc:sldMk cId="1373194031" sldId="272"/>
        </pc:sldMkLst>
        <pc:picChg chg="add del mod">
          <ac:chgData name="Irene et Benjamin Roché" userId="9e932c077497ccb5" providerId="LiveId" clId="{4567FB0C-A743-4CFE-AE80-C967995F1F89}" dt="2022-11-24T21:38:08.671" v="2106" actId="478"/>
          <ac:picMkLst>
            <pc:docMk/>
            <pc:sldMk cId="1373194031" sldId="272"/>
            <ac:picMk id="4" creationId="{8B1A54B2-5978-D9AC-9EE6-EE38C3C1BC5C}"/>
          </ac:picMkLst>
        </pc:picChg>
      </pc:sldChg>
      <pc:sldChg chg="addSp delSp modSp add mod ord modAnim">
        <pc:chgData name="Irene et Benjamin Roché" userId="9e932c077497ccb5" providerId="LiveId" clId="{4567FB0C-A743-4CFE-AE80-C967995F1F89}" dt="2022-11-25T00:04:39.874" v="5225" actId="20577"/>
        <pc:sldMkLst>
          <pc:docMk/>
          <pc:sldMk cId="649930966" sldId="273"/>
        </pc:sldMkLst>
        <pc:spChg chg="mod">
          <ac:chgData name="Irene et Benjamin Roché" userId="9e932c077497ccb5" providerId="LiveId" clId="{4567FB0C-A743-4CFE-AE80-C967995F1F89}" dt="2022-11-24T22:21:22.712" v="3336" actId="255"/>
          <ac:spMkLst>
            <pc:docMk/>
            <pc:sldMk cId="649930966" sldId="273"/>
            <ac:spMk id="2" creationId="{C99FD3FB-06DD-A53B-02E5-57F2D7B41EDD}"/>
          </ac:spMkLst>
        </pc:spChg>
        <pc:spChg chg="add mod">
          <ac:chgData name="Irene et Benjamin Roché" userId="9e932c077497ccb5" providerId="LiveId" clId="{4567FB0C-A743-4CFE-AE80-C967995F1F89}" dt="2022-11-25T00:04:39.874" v="5225" actId="20577"/>
          <ac:spMkLst>
            <pc:docMk/>
            <pc:sldMk cId="649930966" sldId="273"/>
            <ac:spMk id="8" creationId="{C974C450-0760-D5D5-2BC8-5196E21AE8F3}"/>
          </ac:spMkLst>
        </pc:spChg>
        <pc:picChg chg="add mod">
          <ac:chgData name="Irene et Benjamin Roché" userId="9e932c077497ccb5" providerId="LiveId" clId="{4567FB0C-A743-4CFE-AE80-C967995F1F89}" dt="2022-11-24T22:21:49.253" v="3338" actId="1076"/>
          <ac:picMkLst>
            <pc:docMk/>
            <pc:sldMk cId="649930966" sldId="273"/>
            <ac:picMk id="3" creationId="{25BC4B3A-8E3D-7D32-F30A-1047EAA11AFC}"/>
          </ac:picMkLst>
        </pc:picChg>
        <pc:picChg chg="mod ord">
          <ac:chgData name="Irene et Benjamin Roché" userId="9e932c077497ccb5" providerId="LiveId" clId="{4567FB0C-A743-4CFE-AE80-C967995F1F89}" dt="2022-11-24T22:20:45.288" v="3279" actId="1076"/>
          <ac:picMkLst>
            <pc:docMk/>
            <pc:sldMk cId="649930966" sldId="273"/>
            <ac:picMk id="5" creationId="{5DBC2D66-1B95-DC69-B995-02A21D3664BA}"/>
          </ac:picMkLst>
        </pc:picChg>
        <pc:picChg chg="add mod">
          <ac:chgData name="Irene et Benjamin Roché" userId="9e932c077497ccb5" providerId="LiveId" clId="{4567FB0C-A743-4CFE-AE80-C967995F1F89}" dt="2022-11-24T22:21:45.985" v="3337" actId="1076"/>
          <ac:picMkLst>
            <pc:docMk/>
            <pc:sldMk cId="649930966" sldId="273"/>
            <ac:picMk id="6" creationId="{0C7BF228-1CF2-BF44-8BA6-82F333CF03FF}"/>
          </ac:picMkLst>
        </pc:picChg>
        <pc:picChg chg="add del mod">
          <ac:chgData name="Irene et Benjamin Roché" userId="9e932c077497ccb5" providerId="LiveId" clId="{4567FB0C-A743-4CFE-AE80-C967995F1F89}" dt="2022-11-24T22:17:32.483" v="3262" actId="478"/>
          <ac:picMkLst>
            <pc:docMk/>
            <pc:sldMk cId="649930966" sldId="273"/>
            <ac:picMk id="7" creationId="{C8730585-3E28-89DF-8602-87A17B301714}"/>
          </ac:picMkLst>
        </pc:picChg>
      </pc:sldChg>
      <pc:sldChg chg="add del">
        <pc:chgData name="Irene et Benjamin Roché" userId="9e932c077497ccb5" providerId="LiveId" clId="{4567FB0C-A743-4CFE-AE80-C967995F1F89}" dt="2022-11-24T21:38:16.906" v="2108" actId="47"/>
        <pc:sldMkLst>
          <pc:docMk/>
          <pc:sldMk cId="149154341" sldId="274"/>
        </pc:sldMkLst>
      </pc:sldChg>
      <pc:sldChg chg="add del">
        <pc:chgData name="Irene et Benjamin Roché" userId="9e932c077497ccb5" providerId="LiveId" clId="{4567FB0C-A743-4CFE-AE80-C967995F1F89}" dt="2022-11-24T21:38:21.303" v="2110"/>
        <pc:sldMkLst>
          <pc:docMk/>
          <pc:sldMk cId="3472234787" sldId="274"/>
        </pc:sldMkLst>
      </pc:sldChg>
      <pc:sldChg chg="addSp modSp new mod ord modAnim">
        <pc:chgData name="Irene et Benjamin Roché" userId="9e932c077497ccb5" providerId="LiveId" clId="{4567FB0C-A743-4CFE-AE80-C967995F1F89}" dt="2022-11-25T00:02:51.666" v="5221"/>
        <pc:sldMkLst>
          <pc:docMk/>
          <pc:sldMk cId="3708207270" sldId="274"/>
        </pc:sldMkLst>
        <pc:spChg chg="mod">
          <ac:chgData name="Irene et Benjamin Roché" userId="9e932c077497ccb5" providerId="LiveId" clId="{4567FB0C-A743-4CFE-AE80-C967995F1F89}" dt="2022-11-24T21:43:42.308" v="2129" actId="14100"/>
          <ac:spMkLst>
            <pc:docMk/>
            <pc:sldMk cId="3708207270" sldId="274"/>
            <ac:spMk id="3" creationId="{66E2BCEC-0489-AEEF-38B3-227002113501}"/>
          </ac:spMkLst>
        </pc:spChg>
        <pc:spChg chg="add mod">
          <ac:chgData name="Irene et Benjamin Roché" userId="9e932c077497ccb5" providerId="LiveId" clId="{4567FB0C-A743-4CFE-AE80-C967995F1F89}" dt="2022-11-24T21:45:50.872" v="2191" actId="20577"/>
          <ac:spMkLst>
            <pc:docMk/>
            <pc:sldMk cId="3708207270" sldId="274"/>
            <ac:spMk id="7" creationId="{22BCBCF4-98A4-76D0-AAC8-B4AEC061550F}"/>
          </ac:spMkLst>
        </pc:spChg>
        <pc:picChg chg="add mod">
          <ac:chgData name="Irene et Benjamin Roché" userId="9e932c077497ccb5" providerId="LiveId" clId="{4567FB0C-A743-4CFE-AE80-C967995F1F89}" dt="2022-11-24T23:29:59.779" v="4145" actId="1076"/>
          <ac:picMkLst>
            <pc:docMk/>
            <pc:sldMk cId="3708207270" sldId="274"/>
            <ac:picMk id="4" creationId="{EA34C1A1-3E1F-E9EC-8173-3ABC19549C0C}"/>
          </ac:picMkLst>
        </pc:picChg>
        <pc:picChg chg="add mod">
          <ac:chgData name="Irene et Benjamin Roché" userId="9e932c077497ccb5" providerId="LiveId" clId="{4567FB0C-A743-4CFE-AE80-C967995F1F89}" dt="2022-11-24T21:44:23.079" v="2136" actId="1076"/>
          <ac:picMkLst>
            <pc:docMk/>
            <pc:sldMk cId="3708207270" sldId="274"/>
            <ac:picMk id="5" creationId="{34F8368E-469A-D3FE-01CD-1F0B59751151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3:59:13.153" v="5128" actId="14100"/>
        <pc:sldMkLst>
          <pc:docMk/>
          <pc:sldMk cId="3402133873" sldId="275"/>
        </pc:sldMkLst>
        <pc:spChg chg="del">
          <ac:chgData name="Irene et Benjamin Roché" userId="9e932c077497ccb5" providerId="LiveId" clId="{4567FB0C-A743-4CFE-AE80-C967995F1F89}" dt="2022-11-24T21:46:54.711" v="2193"/>
          <ac:spMkLst>
            <pc:docMk/>
            <pc:sldMk cId="3402133873" sldId="275"/>
            <ac:spMk id="3" creationId="{DE15FB34-9A31-4389-B935-FE35DDC6E292}"/>
          </ac:spMkLst>
        </pc:spChg>
        <pc:spChg chg="add mod">
          <ac:chgData name="Irene et Benjamin Roché" userId="9e932c077497ccb5" providerId="LiveId" clId="{4567FB0C-A743-4CFE-AE80-C967995F1F89}" dt="2022-11-24T23:59:13.153" v="5128" actId="14100"/>
          <ac:spMkLst>
            <pc:docMk/>
            <pc:sldMk cId="3402133873" sldId="275"/>
            <ac:spMk id="6" creationId="{2462F170-DFBD-24B7-7A0E-446EB715EBAE}"/>
          </ac:spMkLst>
        </pc:spChg>
        <pc:picChg chg="add mod">
          <ac:chgData name="Irene et Benjamin Roché" userId="9e932c077497ccb5" providerId="LiveId" clId="{4567FB0C-A743-4CFE-AE80-C967995F1F89}" dt="2022-11-24T21:47:00.959" v="2195" actId="14100"/>
          <ac:picMkLst>
            <pc:docMk/>
            <pc:sldMk cId="3402133873" sldId="275"/>
            <ac:picMk id="5" creationId="{011FEB49-645F-4785-047E-5A49DD724FAE}"/>
          </ac:picMkLst>
        </pc:picChg>
        <pc:picChg chg="add mod">
          <ac:chgData name="Irene et Benjamin Roché" userId="9e932c077497ccb5" providerId="LiveId" clId="{4567FB0C-A743-4CFE-AE80-C967995F1F89}" dt="2022-11-24T23:57:35.495" v="5118" actId="1076"/>
          <ac:picMkLst>
            <pc:docMk/>
            <pc:sldMk cId="3402133873" sldId="275"/>
            <ac:picMk id="8" creationId="{D2F71DFA-05F1-4EEA-A18E-646D69F606AB}"/>
          </ac:picMkLst>
        </pc:picChg>
        <pc:picChg chg="add mod">
          <ac:chgData name="Irene et Benjamin Roché" userId="9e932c077497ccb5" providerId="LiveId" clId="{4567FB0C-A743-4CFE-AE80-C967995F1F89}" dt="2022-11-24T22:10:11.138" v="3038" actId="1076"/>
          <ac:picMkLst>
            <pc:docMk/>
            <pc:sldMk cId="3402133873" sldId="275"/>
            <ac:picMk id="9" creationId="{40090DF5-C0EA-60A2-FC28-6B735871BF34}"/>
          </ac:picMkLst>
        </pc:picChg>
        <pc:picChg chg="add del mod">
          <ac:chgData name="Irene et Benjamin Roché" userId="9e932c077497ccb5" providerId="LiveId" clId="{4567FB0C-A743-4CFE-AE80-C967995F1F89}" dt="2022-11-24T23:57:37.185" v="5119" actId="478"/>
          <ac:picMkLst>
            <pc:docMk/>
            <pc:sldMk cId="3402133873" sldId="275"/>
            <ac:picMk id="11" creationId="{22FCB724-ED01-AAB4-2D31-4D84B8B3EDF1}"/>
          </ac:picMkLst>
        </pc:picChg>
        <pc:picChg chg="add mod">
          <ac:chgData name="Irene et Benjamin Roché" userId="9e932c077497ccb5" providerId="LiveId" clId="{4567FB0C-A743-4CFE-AE80-C967995F1F89}" dt="2022-11-24T23:43:06.519" v="4202" actId="1076"/>
          <ac:picMkLst>
            <pc:docMk/>
            <pc:sldMk cId="3402133873" sldId="275"/>
            <ac:picMk id="13" creationId="{E37B269C-3322-B6ED-C5C3-D93918506CD8}"/>
          </ac:picMkLst>
        </pc:picChg>
      </pc:sldChg>
      <pc:sldChg chg="addSp delSp modSp new mod ord modAnim">
        <pc:chgData name="Irene et Benjamin Roché" userId="9e932c077497ccb5" providerId="LiveId" clId="{4567FB0C-A743-4CFE-AE80-C967995F1F89}" dt="2022-11-25T00:12:36.471" v="5267"/>
        <pc:sldMkLst>
          <pc:docMk/>
          <pc:sldMk cId="85350291" sldId="276"/>
        </pc:sldMkLst>
        <pc:spChg chg="mod">
          <ac:chgData name="Irene et Benjamin Roché" userId="9e932c077497ccb5" providerId="LiveId" clId="{4567FB0C-A743-4CFE-AE80-C967995F1F89}" dt="2022-11-24T22:33:09.362" v="3668" actId="27636"/>
          <ac:spMkLst>
            <pc:docMk/>
            <pc:sldMk cId="85350291" sldId="276"/>
            <ac:spMk id="2" creationId="{2BAD918E-71C5-1B90-2CD5-2FAA3FAA8FF1}"/>
          </ac:spMkLst>
        </pc:spChg>
        <pc:spChg chg="del">
          <ac:chgData name="Irene et Benjamin Roché" userId="9e932c077497ccb5" providerId="LiveId" clId="{4567FB0C-A743-4CFE-AE80-C967995F1F89}" dt="2022-11-24T22:00:14.440" v="2435"/>
          <ac:spMkLst>
            <pc:docMk/>
            <pc:sldMk cId="85350291" sldId="276"/>
            <ac:spMk id="3" creationId="{00495E04-9CE8-E13A-7327-AD3F7FE60BC5}"/>
          </ac:spMkLst>
        </pc:spChg>
        <pc:spChg chg="add del">
          <ac:chgData name="Irene et Benjamin Roché" userId="9e932c077497ccb5" providerId="LiveId" clId="{4567FB0C-A743-4CFE-AE80-C967995F1F89}" dt="2022-11-24T21:59:09.555" v="2322" actId="22"/>
          <ac:spMkLst>
            <pc:docMk/>
            <pc:sldMk cId="85350291" sldId="276"/>
            <ac:spMk id="5" creationId="{0839D3E9-2B6B-C882-C973-1496A0613934}"/>
          </ac:spMkLst>
        </pc:spChg>
        <pc:spChg chg="add mod">
          <ac:chgData name="Irene et Benjamin Roché" userId="9e932c077497ccb5" providerId="LiveId" clId="{4567FB0C-A743-4CFE-AE80-C967995F1F89}" dt="2022-11-24T22:05:39.601" v="2669" actId="20577"/>
          <ac:spMkLst>
            <pc:docMk/>
            <pc:sldMk cId="85350291" sldId="276"/>
            <ac:spMk id="8" creationId="{271C3084-2DAE-EFCB-0DFC-B0A1A888044F}"/>
          </ac:spMkLst>
        </pc:spChg>
        <pc:spChg chg="add mod">
          <ac:chgData name="Irene et Benjamin Roché" userId="9e932c077497ccb5" providerId="LiveId" clId="{4567FB0C-A743-4CFE-AE80-C967995F1F89}" dt="2022-11-24T22:33:32.137" v="3693" actId="1076"/>
          <ac:spMkLst>
            <pc:docMk/>
            <pc:sldMk cId="85350291" sldId="276"/>
            <ac:spMk id="11" creationId="{990A27B8-9FA6-C775-55EB-3C47988CE834}"/>
          </ac:spMkLst>
        </pc:spChg>
        <pc:picChg chg="add mod">
          <ac:chgData name="Irene et Benjamin Roché" userId="9e932c077497ccb5" providerId="LiveId" clId="{4567FB0C-A743-4CFE-AE80-C967995F1F89}" dt="2022-11-25T00:10:46.260" v="5243" actId="1076"/>
          <ac:picMkLst>
            <pc:docMk/>
            <pc:sldMk cId="85350291" sldId="276"/>
            <ac:picMk id="6" creationId="{D43A87D7-756F-E131-FA8F-8AF083D70179}"/>
          </ac:picMkLst>
        </pc:picChg>
        <pc:picChg chg="add mod">
          <ac:chgData name="Irene et Benjamin Roché" userId="9e932c077497ccb5" providerId="LiveId" clId="{4567FB0C-A743-4CFE-AE80-C967995F1F89}" dt="2022-11-25T00:10:44.570" v="5242" actId="1076"/>
          <ac:picMkLst>
            <pc:docMk/>
            <pc:sldMk cId="85350291" sldId="276"/>
            <ac:picMk id="7" creationId="{D710927F-3DF1-C497-2C50-C35460618096}"/>
          </ac:picMkLst>
        </pc:picChg>
        <pc:picChg chg="add mod">
          <ac:chgData name="Irene et Benjamin Roché" userId="9e932c077497ccb5" providerId="LiveId" clId="{4567FB0C-A743-4CFE-AE80-C967995F1F89}" dt="2022-11-24T22:32:23.730" v="3648" actId="1076"/>
          <ac:picMkLst>
            <pc:docMk/>
            <pc:sldMk cId="85350291" sldId="276"/>
            <ac:picMk id="10" creationId="{FE0C1219-E433-FAE5-C6D5-F327348E40B5}"/>
          </ac:picMkLst>
        </pc:picChg>
        <pc:picChg chg="add mod">
          <ac:chgData name="Irene et Benjamin Roché" userId="9e932c077497ccb5" providerId="LiveId" clId="{4567FB0C-A743-4CFE-AE80-C967995F1F89}" dt="2022-11-25T00:10:41.563" v="5240" actId="1076"/>
          <ac:picMkLst>
            <pc:docMk/>
            <pc:sldMk cId="85350291" sldId="276"/>
            <ac:picMk id="13" creationId="{9ABCAB09-3D23-1E66-C224-69BD1D69456F}"/>
          </ac:picMkLst>
        </pc:picChg>
      </pc:sldChg>
      <pc:sldChg chg="addSp delSp modSp new mod ord">
        <pc:chgData name="Irene et Benjamin Roché" userId="9e932c077497ccb5" providerId="LiveId" clId="{4567FB0C-A743-4CFE-AE80-C967995F1F89}" dt="2022-11-24T22:40:09.101" v="3722" actId="478"/>
        <pc:sldMkLst>
          <pc:docMk/>
          <pc:sldMk cId="1363665120" sldId="277"/>
        </pc:sldMkLst>
        <pc:spChg chg="mod">
          <ac:chgData name="Irene et Benjamin Roché" userId="9e932c077497ccb5" providerId="LiveId" clId="{4567FB0C-A743-4CFE-AE80-C967995F1F89}" dt="2022-11-24T22:08:05.156" v="2794" actId="20577"/>
          <ac:spMkLst>
            <pc:docMk/>
            <pc:sldMk cId="1363665120" sldId="277"/>
            <ac:spMk id="2" creationId="{A4969C8E-23BF-5EDB-D54C-9158F70BE2BE}"/>
          </ac:spMkLst>
        </pc:spChg>
        <pc:spChg chg="del mod">
          <ac:chgData name="Irene et Benjamin Roché" userId="9e932c077497ccb5" providerId="LiveId" clId="{4567FB0C-A743-4CFE-AE80-C967995F1F89}" dt="2022-11-24T22:36:49.701" v="3708"/>
          <ac:spMkLst>
            <pc:docMk/>
            <pc:sldMk cId="1363665120" sldId="277"/>
            <ac:spMk id="3" creationId="{E164ECC4-62EC-5467-82C1-83EE622D139A}"/>
          </ac:spMkLst>
        </pc:spChg>
        <pc:spChg chg="add mod">
          <ac:chgData name="Irene et Benjamin Roché" userId="9e932c077497ccb5" providerId="LiveId" clId="{4567FB0C-A743-4CFE-AE80-C967995F1F89}" dt="2022-11-24T22:36:48.154" v="3707" actId="1076"/>
          <ac:spMkLst>
            <pc:docMk/>
            <pc:sldMk cId="1363665120" sldId="277"/>
            <ac:spMk id="5" creationId="{A910EFBE-0273-A7F7-5E58-62FB5F0D6731}"/>
          </ac:spMkLst>
        </pc:spChg>
        <pc:spChg chg="add del mod">
          <ac:chgData name="Irene et Benjamin Roché" userId="9e932c077497ccb5" providerId="LiveId" clId="{4567FB0C-A743-4CFE-AE80-C967995F1F89}" dt="2022-11-24T22:40:09.101" v="3722" actId="478"/>
          <ac:spMkLst>
            <pc:docMk/>
            <pc:sldMk cId="1363665120" sldId="277"/>
            <ac:spMk id="8" creationId="{9F6043C1-98B5-062A-C78B-DE1B2E1498C4}"/>
          </ac:spMkLst>
        </pc:spChg>
        <pc:spChg chg="add mod">
          <ac:chgData name="Irene et Benjamin Roché" userId="9e932c077497ccb5" providerId="LiveId" clId="{4567FB0C-A743-4CFE-AE80-C967995F1F89}" dt="2022-11-24T22:40:07.013" v="3721" actId="478"/>
          <ac:spMkLst>
            <pc:docMk/>
            <pc:sldMk cId="1363665120" sldId="277"/>
            <ac:spMk id="14" creationId="{6385D75B-DF52-03A7-68D6-16CADF12FAA3}"/>
          </ac:spMkLst>
        </pc:spChg>
        <pc:picChg chg="add mod">
          <ac:chgData name="Irene et Benjamin Roché" userId="9e932c077497ccb5" providerId="LiveId" clId="{4567FB0C-A743-4CFE-AE80-C967995F1F89}" dt="2022-11-24T22:36:39.415" v="3705" actId="1076"/>
          <ac:picMkLst>
            <pc:docMk/>
            <pc:sldMk cId="1363665120" sldId="277"/>
            <ac:picMk id="4" creationId="{6CD23158-E3AA-AA02-41CD-1F0F1BADE1CC}"/>
          </ac:picMkLst>
        </pc:picChg>
        <pc:picChg chg="add del mod">
          <ac:chgData name="Irene et Benjamin Roché" userId="9e932c077497ccb5" providerId="LiveId" clId="{4567FB0C-A743-4CFE-AE80-C967995F1F89}" dt="2022-11-24T22:40:07.013" v="3721" actId="478"/>
          <ac:picMkLst>
            <pc:docMk/>
            <pc:sldMk cId="1363665120" sldId="277"/>
            <ac:picMk id="7" creationId="{0F069B55-0472-701E-9978-6F000803D662}"/>
          </ac:picMkLst>
        </pc:picChg>
        <pc:picChg chg="add del mod">
          <ac:chgData name="Irene et Benjamin Roché" userId="9e932c077497ccb5" providerId="LiveId" clId="{4567FB0C-A743-4CFE-AE80-C967995F1F89}" dt="2022-11-24T22:38:48.192" v="3717"/>
          <ac:picMkLst>
            <pc:docMk/>
            <pc:sldMk cId="1363665120" sldId="277"/>
            <ac:picMk id="10" creationId="{0794ACE2-DFA6-3EE2-C17B-784521CB86E7}"/>
          </ac:picMkLst>
        </pc:picChg>
        <pc:picChg chg="add mod">
          <ac:chgData name="Irene et Benjamin Roché" userId="9e932c077497ccb5" providerId="LiveId" clId="{4567FB0C-A743-4CFE-AE80-C967995F1F89}" dt="2022-11-24T22:40:04.881" v="3720" actId="1076"/>
          <ac:picMkLst>
            <pc:docMk/>
            <pc:sldMk cId="1363665120" sldId="277"/>
            <ac:picMk id="12" creationId="{F95F6EED-222B-5858-7C07-A9A015327094}"/>
          </ac:picMkLst>
        </pc:picChg>
      </pc:sldChg>
      <pc:sldChg chg="addSp delSp modSp new mod ord">
        <pc:chgData name="Irene et Benjamin Roché" userId="9e932c077497ccb5" providerId="LiveId" clId="{4567FB0C-A743-4CFE-AE80-C967995F1F89}" dt="2022-11-24T23:35:39.154" v="4177" actId="20577"/>
        <pc:sldMkLst>
          <pc:docMk/>
          <pc:sldMk cId="1700665835" sldId="278"/>
        </pc:sldMkLst>
        <pc:spChg chg="mod">
          <ac:chgData name="Irene et Benjamin Roché" userId="9e932c077497ccb5" providerId="LiveId" clId="{4567FB0C-A743-4CFE-AE80-C967995F1F89}" dt="2022-11-24T22:50:47.189" v="3767" actId="113"/>
          <ac:spMkLst>
            <pc:docMk/>
            <pc:sldMk cId="1700665835" sldId="278"/>
            <ac:spMk id="2" creationId="{B65ACC50-CDE3-82E7-2B5F-06778303195B}"/>
          </ac:spMkLst>
        </pc:spChg>
        <pc:spChg chg="del">
          <ac:chgData name="Irene et Benjamin Roché" userId="9e932c077497ccb5" providerId="LiveId" clId="{4567FB0C-A743-4CFE-AE80-C967995F1F89}" dt="2022-11-24T22:51:05.074" v="3768"/>
          <ac:spMkLst>
            <pc:docMk/>
            <pc:sldMk cId="1700665835" sldId="278"/>
            <ac:spMk id="3" creationId="{AD801A7C-8417-001D-48DD-4DF201FB427B}"/>
          </ac:spMkLst>
        </pc:spChg>
        <pc:spChg chg="add mod">
          <ac:chgData name="Irene et Benjamin Roché" userId="9e932c077497ccb5" providerId="LiveId" clId="{4567FB0C-A743-4CFE-AE80-C967995F1F89}" dt="2022-11-24T22:55:04.806" v="3822" actId="20577"/>
          <ac:spMkLst>
            <pc:docMk/>
            <pc:sldMk cId="1700665835" sldId="278"/>
            <ac:spMk id="7" creationId="{BC3B9B2A-7B56-871B-C1F8-B448BF674670}"/>
          </ac:spMkLst>
        </pc:spChg>
        <pc:spChg chg="add mod">
          <ac:chgData name="Irene et Benjamin Roché" userId="9e932c077497ccb5" providerId="LiveId" clId="{4567FB0C-A743-4CFE-AE80-C967995F1F89}" dt="2022-11-24T23:35:39.154" v="4177" actId="20577"/>
          <ac:spMkLst>
            <pc:docMk/>
            <pc:sldMk cId="1700665835" sldId="278"/>
            <ac:spMk id="9" creationId="{B74294EA-FE4D-4415-36D0-793AE44DD9D0}"/>
          </ac:spMkLst>
        </pc:spChg>
        <pc:picChg chg="add mod">
          <ac:chgData name="Irene et Benjamin Roché" userId="9e932c077497ccb5" providerId="LiveId" clId="{4567FB0C-A743-4CFE-AE80-C967995F1F89}" dt="2022-11-24T23:08:35.905" v="3900" actId="1076"/>
          <ac:picMkLst>
            <pc:docMk/>
            <pc:sldMk cId="1700665835" sldId="278"/>
            <ac:picMk id="4" creationId="{047CE7B7-DC89-C843-265C-FCB90AC2BA55}"/>
          </ac:picMkLst>
        </pc:picChg>
        <pc:picChg chg="add del mod">
          <ac:chgData name="Irene et Benjamin Roché" userId="9e932c077497ccb5" providerId="LiveId" clId="{4567FB0C-A743-4CFE-AE80-C967995F1F89}" dt="2022-11-24T22:52:58.586" v="3772" actId="478"/>
          <ac:picMkLst>
            <pc:docMk/>
            <pc:sldMk cId="1700665835" sldId="278"/>
            <ac:picMk id="5" creationId="{C0682441-14BC-2584-F516-393B269C7311}"/>
          </ac:picMkLst>
        </pc:picChg>
        <pc:picChg chg="add mod">
          <ac:chgData name="Irene et Benjamin Roché" userId="9e932c077497ccb5" providerId="LiveId" clId="{4567FB0C-A743-4CFE-AE80-C967995F1F89}" dt="2022-11-24T23:03:33.829" v="3892" actId="1076"/>
          <ac:picMkLst>
            <pc:docMk/>
            <pc:sldMk cId="1700665835" sldId="278"/>
            <ac:picMk id="11" creationId="{A1F9B11F-BA57-4A2E-95F8-167612364780}"/>
          </ac:picMkLst>
        </pc:picChg>
      </pc:sldChg>
      <pc:sldChg chg="addSp modSp new del mod">
        <pc:chgData name="Irene et Benjamin Roché" userId="9e932c077497ccb5" providerId="LiveId" clId="{4567FB0C-A743-4CFE-AE80-C967995F1F89}" dt="2022-11-24T22:18:51.346" v="3270" actId="47"/>
        <pc:sldMkLst>
          <pc:docMk/>
          <pc:sldMk cId="3466867253" sldId="279"/>
        </pc:sldMkLst>
        <pc:spChg chg="mod">
          <ac:chgData name="Irene et Benjamin Roché" userId="9e932c077497ccb5" providerId="LiveId" clId="{4567FB0C-A743-4CFE-AE80-C967995F1F89}" dt="2022-11-24T22:17:53.827" v="3267" actId="2711"/>
          <ac:spMkLst>
            <pc:docMk/>
            <pc:sldMk cId="3466867253" sldId="279"/>
            <ac:spMk id="2" creationId="{BCCBDE04-0247-9F9D-E9CA-927C7A0B8A17}"/>
          </ac:spMkLst>
        </pc:spChg>
        <pc:spChg chg="mod">
          <ac:chgData name="Irene et Benjamin Roché" userId="9e932c077497ccb5" providerId="LiveId" clId="{4567FB0C-A743-4CFE-AE80-C967995F1F89}" dt="2022-11-24T22:13:20.962" v="3258" actId="20577"/>
          <ac:spMkLst>
            <pc:docMk/>
            <pc:sldMk cId="3466867253" sldId="279"/>
            <ac:spMk id="3" creationId="{BD91BDE2-CA3E-FF84-6966-B0C85413DF5A}"/>
          </ac:spMkLst>
        </pc:spChg>
        <pc:picChg chg="add mod">
          <ac:chgData name="Irene et Benjamin Roché" userId="9e932c077497ccb5" providerId="LiveId" clId="{4567FB0C-A743-4CFE-AE80-C967995F1F89}" dt="2022-11-24T22:17:43.962" v="3266" actId="1076"/>
          <ac:picMkLst>
            <pc:docMk/>
            <pc:sldMk cId="3466867253" sldId="279"/>
            <ac:picMk id="4" creationId="{C78C01F5-2E35-5E1B-B7DA-A7F2DA49F59E}"/>
          </ac:picMkLst>
        </pc:picChg>
      </pc:sldChg>
      <pc:sldChg chg="addSp delSp modSp new del mod">
        <pc:chgData name="Irene et Benjamin Roché" userId="9e932c077497ccb5" providerId="LiveId" clId="{4567FB0C-A743-4CFE-AE80-C967995F1F89}" dt="2022-11-24T22:25:31.862" v="3345" actId="47"/>
        <pc:sldMkLst>
          <pc:docMk/>
          <pc:sldMk cId="4011039689" sldId="279"/>
        </pc:sldMkLst>
        <pc:spChg chg="del">
          <ac:chgData name="Irene et Benjamin Roché" userId="9e932c077497ccb5" providerId="LiveId" clId="{4567FB0C-A743-4CFE-AE80-C967995F1F89}" dt="2022-11-24T22:23:18.815" v="3340"/>
          <ac:spMkLst>
            <pc:docMk/>
            <pc:sldMk cId="4011039689" sldId="279"/>
            <ac:spMk id="3" creationId="{B4CD1AEE-B2E6-5FCC-EA0F-2C1FD127CFCD}"/>
          </ac:spMkLst>
        </pc:spChg>
        <pc:picChg chg="add mod">
          <ac:chgData name="Irene et Benjamin Roché" userId="9e932c077497ccb5" providerId="LiveId" clId="{4567FB0C-A743-4CFE-AE80-C967995F1F89}" dt="2022-11-24T22:23:31.982" v="3342" actId="1076"/>
          <ac:picMkLst>
            <pc:docMk/>
            <pc:sldMk cId="4011039689" sldId="279"/>
            <ac:picMk id="5" creationId="{04233ADA-1AB2-DA53-B37C-D69510526DC7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3:08:22.747" v="3898" actId="14100"/>
        <pc:sldMkLst>
          <pc:docMk/>
          <pc:sldMk cId="4197229076" sldId="279"/>
        </pc:sldMkLst>
        <pc:spChg chg="del mod">
          <ac:chgData name="Irene et Benjamin Roché" userId="9e932c077497ccb5" providerId="LiveId" clId="{4567FB0C-A743-4CFE-AE80-C967995F1F89}" dt="2022-11-24T22:58:09.237" v="3858" actId="478"/>
          <ac:spMkLst>
            <pc:docMk/>
            <pc:sldMk cId="4197229076" sldId="279"/>
            <ac:spMk id="2" creationId="{FC5877A5-013A-4FB6-08C7-43D1295BE4DC}"/>
          </ac:spMkLst>
        </pc:spChg>
        <pc:spChg chg="del">
          <ac:chgData name="Irene et Benjamin Roché" userId="9e932c077497ccb5" providerId="LiveId" clId="{4567FB0C-A743-4CFE-AE80-C967995F1F89}" dt="2022-11-24T22:57:40.962" v="3849"/>
          <ac:spMkLst>
            <pc:docMk/>
            <pc:sldMk cId="4197229076" sldId="279"/>
            <ac:spMk id="3" creationId="{75ED481C-9F1C-736F-A8D1-715C5E2679A8}"/>
          </ac:spMkLst>
        </pc:spChg>
        <pc:spChg chg="add mod">
          <ac:chgData name="Irene et Benjamin Roché" userId="9e932c077497ccb5" providerId="LiveId" clId="{4567FB0C-A743-4CFE-AE80-C967995F1F89}" dt="2022-11-24T22:58:09.237" v="3858" actId="478"/>
          <ac:spMkLst>
            <pc:docMk/>
            <pc:sldMk cId="4197229076" sldId="279"/>
            <ac:spMk id="6" creationId="{3AA57849-3DD0-2C5F-C64C-A890A1BAD0DC}"/>
          </ac:spMkLst>
        </pc:spChg>
        <pc:spChg chg="add del mod">
          <ac:chgData name="Irene et Benjamin Roché" userId="9e932c077497ccb5" providerId="LiveId" clId="{4567FB0C-A743-4CFE-AE80-C967995F1F89}" dt="2022-11-24T23:08:07.656" v="3894"/>
          <ac:spMkLst>
            <pc:docMk/>
            <pc:sldMk cId="4197229076" sldId="279"/>
            <ac:spMk id="8" creationId="{53FF661F-BE45-62E6-636E-FFCACD5E36D0}"/>
          </ac:spMkLst>
        </pc:spChg>
        <pc:picChg chg="add del mod">
          <ac:chgData name="Irene et Benjamin Roché" userId="9e932c077497ccb5" providerId="LiveId" clId="{4567FB0C-A743-4CFE-AE80-C967995F1F89}" dt="2022-11-24T23:07:48.861" v="3893" actId="478"/>
          <ac:picMkLst>
            <pc:docMk/>
            <pc:sldMk cId="4197229076" sldId="279"/>
            <ac:picMk id="4" creationId="{BD319756-2C6A-982A-906C-AEC01FB5EE01}"/>
          </ac:picMkLst>
        </pc:picChg>
        <pc:picChg chg="add mod">
          <ac:chgData name="Irene et Benjamin Roché" userId="9e932c077497ccb5" providerId="LiveId" clId="{4567FB0C-A743-4CFE-AE80-C967995F1F89}" dt="2022-11-24T23:08:22.747" v="3898" actId="14100"/>
          <ac:picMkLst>
            <pc:docMk/>
            <pc:sldMk cId="4197229076" sldId="279"/>
            <ac:picMk id="10" creationId="{AFF693B5-A1F2-62E3-7219-E116C85275DC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3:09:04.022" v="3905" actId="14100"/>
        <pc:sldMkLst>
          <pc:docMk/>
          <pc:sldMk cId="1187147769" sldId="280"/>
        </pc:sldMkLst>
        <pc:spChg chg="del">
          <ac:chgData name="Irene et Benjamin Roché" userId="9e932c077497ccb5" providerId="LiveId" clId="{4567FB0C-A743-4CFE-AE80-C967995F1F89}" dt="2022-11-24T22:59:08.639" v="3865"/>
          <ac:spMkLst>
            <pc:docMk/>
            <pc:sldMk cId="1187147769" sldId="280"/>
            <ac:spMk id="3" creationId="{6FC21137-C137-B71C-E5AE-22EBF6270855}"/>
          </ac:spMkLst>
        </pc:spChg>
        <pc:spChg chg="add del mod">
          <ac:chgData name="Irene et Benjamin Roché" userId="9e932c077497ccb5" providerId="LiveId" clId="{4567FB0C-A743-4CFE-AE80-C967995F1F89}" dt="2022-11-24T23:08:56.764" v="3902"/>
          <ac:spMkLst>
            <pc:docMk/>
            <pc:sldMk cId="1187147769" sldId="280"/>
            <ac:spMk id="6" creationId="{D1F79311-EBD2-4018-5F4E-29A3A9FF6F25}"/>
          </ac:spMkLst>
        </pc:spChg>
        <pc:picChg chg="add del mod">
          <ac:chgData name="Irene et Benjamin Roché" userId="9e932c077497ccb5" providerId="LiveId" clId="{4567FB0C-A743-4CFE-AE80-C967995F1F89}" dt="2022-11-24T23:08:44.167" v="3901" actId="478"/>
          <ac:picMkLst>
            <pc:docMk/>
            <pc:sldMk cId="1187147769" sldId="280"/>
            <ac:picMk id="4" creationId="{38B90856-CDD7-BDE0-7454-8628E70A26C3}"/>
          </ac:picMkLst>
        </pc:picChg>
        <pc:picChg chg="add mod">
          <ac:chgData name="Irene et Benjamin Roché" userId="9e932c077497ccb5" providerId="LiveId" clId="{4567FB0C-A743-4CFE-AE80-C967995F1F89}" dt="2022-11-24T23:09:04.022" v="3905" actId="14100"/>
          <ac:picMkLst>
            <pc:docMk/>
            <pc:sldMk cId="1187147769" sldId="280"/>
            <ac:picMk id="8" creationId="{A5D97782-F9C6-DFFF-9834-AAAE5E57811E}"/>
          </ac:picMkLst>
        </pc:picChg>
      </pc:sldChg>
      <pc:sldChg chg="addSp delSp modSp new del mod">
        <pc:chgData name="Irene et Benjamin Roché" userId="9e932c077497ccb5" providerId="LiveId" clId="{4567FB0C-A743-4CFE-AE80-C967995F1F89}" dt="2022-11-24T23:55:27.960" v="5094" actId="47"/>
        <pc:sldMkLst>
          <pc:docMk/>
          <pc:sldMk cId="4209386290" sldId="281"/>
        </pc:sldMkLst>
        <pc:spChg chg="del mod">
          <ac:chgData name="Irene et Benjamin Roché" userId="9e932c077497ccb5" providerId="LiveId" clId="{4567FB0C-A743-4CFE-AE80-C967995F1F89}" dt="2022-11-24T23:10:06.877" v="3917" actId="478"/>
          <ac:spMkLst>
            <pc:docMk/>
            <pc:sldMk cId="4209386290" sldId="281"/>
            <ac:spMk id="2" creationId="{8B633883-6E88-BF10-EB9B-D296C14DD596}"/>
          </ac:spMkLst>
        </pc:spChg>
        <pc:spChg chg="del">
          <ac:chgData name="Irene et Benjamin Roché" userId="9e932c077497ccb5" providerId="LiveId" clId="{4567FB0C-A743-4CFE-AE80-C967995F1F89}" dt="2022-11-24T23:00:01.943" v="3871"/>
          <ac:spMkLst>
            <pc:docMk/>
            <pc:sldMk cId="4209386290" sldId="281"/>
            <ac:spMk id="3" creationId="{3119E308-6B55-3959-9630-B6BF84B469DB}"/>
          </ac:spMkLst>
        </pc:spChg>
        <pc:spChg chg="add del mod">
          <ac:chgData name="Irene et Benjamin Roché" userId="9e932c077497ccb5" providerId="LiveId" clId="{4567FB0C-A743-4CFE-AE80-C967995F1F89}" dt="2022-11-24T23:41:03.899" v="4192" actId="478"/>
          <ac:spMkLst>
            <pc:docMk/>
            <pc:sldMk cId="4209386290" sldId="281"/>
            <ac:spMk id="11" creationId="{EB00A6BA-D8A2-5684-BE47-5B3CA533FDF6}"/>
          </ac:spMkLst>
        </pc:spChg>
        <pc:picChg chg="add del mod">
          <ac:chgData name="Irene et Benjamin Roché" userId="9e932c077497ccb5" providerId="LiveId" clId="{4567FB0C-A743-4CFE-AE80-C967995F1F89}" dt="2022-11-24T23:40:36.528" v="4188" actId="478"/>
          <ac:picMkLst>
            <pc:docMk/>
            <pc:sldMk cId="4209386290" sldId="281"/>
            <ac:picMk id="4" creationId="{093075B8-03A4-EF35-6581-090272A0A007}"/>
          </ac:picMkLst>
        </pc:picChg>
        <pc:picChg chg="add del mod">
          <ac:chgData name="Irene et Benjamin Roché" userId="9e932c077497ccb5" providerId="LiveId" clId="{4567FB0C-A743-4CFE-AE80-C967995F1F89}" dt="2022-11-24T23:09:10.595" v="3907" actId="478"/>
          <ac:picMkLst>
            <pc:docMk/>
            <pc:sldMk cId="4209386290" sldId="281"/>
            <ac:picMk id="5" creationId="{8FA07DF6-741E-67B0-BE93-FA254D57CDA4}"/>
          </ac:picMkLst>
        </pc:picChg>
        <pc:picChg chg="add del mod">
          <ac:chgData name="Irene et Benjamin Roché" userId="9e932c077497ccb5" providerId="LiveId" clId="{4567FB0C-A743-4CFE-AE80-C967995F1F89}" dt="2022-11-24T23:09:08.166" v="3906" actId="478"/>
          <ac:picMkLst>
            <pc:docMk/>
            <pc:sldMk cId="4209386290" sldId="281"/>
            <ac:picMk id="6" creationId="{5ABBBF64-24A6-4774-64F4-D102A95DFD26}"/>
          </ac:picMkLst>
        </pc:picChg>
        <pc:picChg chg="add mod ord">
          <ac:chgData name="Irene et Benjamin Roché" userId="9e932c077497ccb5" providerId="LiveId" clId="{4567FB0C-A743-4CFE-AE80-C967995F1F89}" dt="2022-11-24T23:45:24.743" v="4305" actId="166"/>
          <ac:picMkLst>
            <pc:docMk/>
            <pc:sldMk cId="4209386290" sldId="281"/>
            <ac:picMk id="7" creationId="{2B0A50D2-F597-EE24-206B-B5F376D1BA5A}"/>
          </ac:picMkLst>
        </pc:picChg>
        <pc:picChg chg="add mod">
          <ac:chgData name="Irene et Benjamin Roché" userId="9e932c077497ccb5" providerId="LiveId" clId="{4567FB0C-A743-4CFE-AE80-C967995F1F89}" dt="2022-11-24T23:45:29.407" v="4306" actId="1076"/>
          <ac:picMkLst>
            <pc:docMk/>
            <pc:sldMk cId="4209386290" sldId="281"/>
            <ac:picMk id="8" creationId="{F63600ED-6D7B-E45F-DA14-373ABDAD2D68}"/>
          </ac:picMkLst>
        </pc:picChg>
        <pc:picChg chg="add del mod">
          <ac:chgData name="Irene et Benjamin Roché" userId="9e932c077497ccb5" providerId="LiveId" clId="{4567FB0C-A743-4CFE-AE80-C967995F1F89}" dt="2022-11-24T23:40:49.852" v="4189" actId="478"/>
          <ac:picMkLst>
            <pc:docMk/>
            <pc:sldMk cId="4209386290" sldId="281"/>
            <ac:picMk id="9" creationId="{680B4099-13AF-9453-5231-CBE174C0B2A9}"/>
          </ac:picMkLst>
        </pc:picChg>
      </pc:sldChg>
      <pc:sldChg chg="addSp delSp modSp new mod modAnim">
        <pc:chgData name="Irene et Benjamin Roché" userId="9e932c077497ccb5" providerId="LiveId" clId="{4567FB0C-A743-4CFE-AE80-C967995F1F89}" dt="2022-11-25T00:25:04.288" v="5328" actId="14100"/>
        <pc:sldMkLst>
          <pc:docMk/>
          <pc:sldMk cId="1769204946" sldId="282"/>
        </pc:sldMkLst>
        <pc:spChg chg="del">
          <ac:chgData name="Irene et Benjamin Roché" userId="9e932c077497ccb5" providerId="LiveId" clId="{4567FB0C-A743-4CFE-AE80-C967995F1F89}" dt="2022-11-24T23:14:08.821" v="3931"/>
          <ac:spMkLst>
            <pc:docMk/>
            <pc:sldMk cId="1769204946" sldId="282"/>
            <ac:spMk id="3" creationId="{4886929E-780A-A74F-8656-A1B535EF515A}"/>
          </ac:spMkLst>
        </pc:spChg>
        <pc:spChg chg="add mod">
          <ac:chgData name="Irene et Benjamin Roché" userId="9e932c077497ccb5" providerId="LiveId" clId="{4567FB0C-A743-4CFE-AE80-C967995F1F89}" dt="2022-11-25T00:22:13.221" v="5314" actId="1076"/>
          <ac:spMkLst>
            <pc:docMk/>
            <pc:sldMk cId="1769204946" sldId="282"/>
            <ac:spMk id="11" creationId="{34E67C74-8DFC-A18C-5D6C-322B6D24D41E}"/>
          </ac:spMkLst>
        </pc:spChg>
        <pc:picChg chg="add mod">
          <ac:chgData name="Irene et Benjamin Roché" userId="9e932c077497ccb5" providerId="LiveId" clId="{4567FB0C-A743-4CFE-AE80-C967995F1F89}" dt="2022-11-24T23:56:10.326" v="5109" actId="1076"/>
          <ac:picMkLst>
            <pc:docMk/>
            <pc:sldMk cId="1769204946" sldId="282"/>
            <ac:picMk id="4" creationId="{4A82CB9F-57B0-378C-0A76-D82E0EC42D89}"/>
          </ac:picMkLst>
        </pc:picChg>
        <pc:picChg chg="add mod">
          <ac:chgData name="Irene et Benjamin Roché" userId="9e932c077497ccb5" providerId="LiveId" clId="{4567FB0C-A743-4CFE-AE80-C967995F1F89}" dt="2022-11-24T23:19:42.676" v="4135" actId="1076"/>
          <ac:picMkLst>
            <pc:docMk/>
            <pc:sldMk cId="1769204946" sldId="282"/>
            <ac:picMk id="5" creationId="{9E75FFD9-0625-3285-D8C3-E269574D8368}"/>
          </ac:picMkLst>
        </pc:picChg>
        <pc:picChg chg="add mod">
          <ac:chgData name="Irene et Benjamin Roché" userId="9e932c077497ccb5" providerId="LiveId" clId="{4567FB0C-A743-4CFE-AE80-C967995F1F89}" dt="2022-11-24T23:18:24.325" v="4130" actId="1076"/>
          <ac:picMkLst>
            <pc:docMk/>
            <pc:sldMk cId="1769204946" sldId="282"/>
            <ac:picMk id="6" creationId="{F6C8B0FD-399B-B777-5D12-702C4D725153}"/>
          </ac:picMkLst>
        </pc:picChg>
        <pc:picChg chg="add mod">
          <ac:chgData name="Irene et Benjamin Roché" userId="9e932c077497ccb5" providerId="LiveId" clId="{4567FB0C-A743-4CFE-AE80-C967995F1F89}" dt="2022-11-24T23:14:29.182" v="3935"/>
          <ac:picMkLst>
            <pc:docMk/>
            <pc:sldMk cId="1769204946" sldId="282"/>
            <ac:picMk id="7" creationId="{C46943D0-118C-8DD6-7B93-325B082E69C2}"/>
          </ac:picMkLst>
        </pc:picChg>
        <pc:picChg chg="add mod">
          <ac:chgData name="Irene et Benjamin Roché" userId="9e932c077497ccb5" providerId="LiveId" clId="{4567FB0C-A743-4CFE-AE80-C967995F1F89}" dt="2022-11-24T23:18:40.177" v="4133" actId="1076"/>
          <ac:picMkLst>
            <pc:docMk/>
            <pc:sldMk cId="1769204946" sldId="282"/>
            <ac:picMk id="9" creationId="{420F733A-3F3F-343E-7BCB-E8BECB281BB8}"/>
          </ac:picMkLst>
        </pc:picChg>
        <pc:picChg chg="add mod">
          <ac:chgData name="Irene et Benjamin Roché" userId="9e932c077497ccb5" providerId="LiveId" clId="{4567FB0C-A743-4CFE-AE80-C967995F1F89}" dt="2022-11-25T00:25:04.288" v="5328" actId="14100"/>
          <ac:picMkLst>
            <pc:docMk/>
            <pc:sldMk cId="1769204946" sldId="282"/>
            <ac:picMk id="10" creationId="{E64F4553-6E5D-FB07-AF55-16169A6C64AA}"/>
          </ac:picMkLst>
        </pc:picChg>
      </pc:sldChg>
      <pc:sldChg chg="addSp delSp modSp new mod">
        <pc:chgData name="Irene et Benjamin Roché" userId="9e932c077497ccb5" providerId="LiveId" clId="{4567FB0C-A743-4CFE-AE80-C967995F1F89}" dt="2022-11-24T23:58:33.052" v="5125" actId="1076"/>
        <pc:sldMkLst>
          <pc:docMk/>
          <pc:sldMk cId="491052618" sldId="283"/>
        </pc:sldMkLst>
        <pc:spChg chg="del">
          <ac:chgData name="Irene et Benjamin Roché" userId="9e932c077497ccb5" providerId="LiveId" clId="{4567FB0C-A743-4CFE-AE80-C967995F1F89}" dt="2022-11-24T23:39:23.564" v="4179"/>
          <ac:spMkLst>
            <pc:docMk/>
            <pc:sldMk cId="491052618" sldId="283"/>
            <ac:spMk id="3" creationId="{86FF1B8F-BC80-1E01-9F11-1C8A65BD10A6}"/>
          </ac:spMkLst>
        </pc:spChg>
        <pc:picChg chg="add mod">
          <ac:chgData name="Irene et Benjamin Roché" userId="9e932c077497ccb5" providerId="LiveId" clId="{4567FB0C-A743-4CFE-AE80-C967995F1F89}" dt="2022-11-24T23:40:00.026" v="4182" actId="1076"/>
          <ac:picMkLst>
            <pc:docMk/>
            <pc:sldMk cId="491052618" sldId="283"/>
            <ac:picMk id="5" creationId="{D21C7B8F-A301-E4BE-5486-2B339EF0CEAD}"/>
          </ac:picMkLst>
        </pc:picChg>
        <pc:picChg chg="add mod">
          <ac:chgData name="Irene et Benjamin Roché" userId="9e932c077497ccb5" providerId="LiveId" clId="{4567FB0C-A743-4CFE-AE80-C967995F1F89}" dt="2022-11-24T23:58:33.052" v="5125" actId="1076"/>
          <ac:picMkLst>
            <pc:docMk/>
            <pc:sldMk cId="491052618" sldId="283"/>
            <ac:picMk id="6" creationId="{B2826EB9-00F9-272F-2CFD-8597F491BBD0}"/>
          </ac:picMkLst>
        </pc:picChg>
        <pc:picChg chg="add mod">
          <ac:chgData name="Irene et Benjamin Roché" userId="9e932c077497ccb5" providerId="LiveId" clId="{4567FB0C-A743-4CFE-AE80-C967995F1F89}" dt="2022-11-24T23:40:33.932" v="4186" actId="1076"/>
          <ac:picMkLst>
            <pc:docMk/>
            <pc:sldMk cId="491052618" sldId="283"/>
            <ac:picMk id="7" creationId="{401E9F42-F531-E81A-B92B-2473BBF3E2AA}"/>
          </ac:picMkLst>
        </pc:picChg>
      </pc:sldChg>
      <pc:sldChg chg="addSp modSp new mod modAnim">
        <pc:chgData name="Irene et Benjamin Roché" userId="9e932c077497ccb5" providerId="LiveId" clId="{4567FB0C-A743-4CFE-AE80-C967995F1F89}" dt="2022-11-24T23:58:47.183" v="5127"/>
        <pc:sldMkLst>
          <pc:docMk/>
          <pc:sldMk cId="571266647" sldId="284"/>
        </pc:sldMkLst>
        <pc:spChg chg="mod">
          <ac:chgData name="Irene et Benjamin Roché" userId="9e932c077497ccb5" providerId="LiveId" clId="{4567FB0C-A743-4CFE-AE80-C967995F1F89}" dt="2022-11-24T23:54:37.725" v="5088" actId="20577"/>
          <ac:spMkLst>
            <pc:docMk/>
            <pc:sldMk cId="571266647" sldId="284"/>
            <ac:spMk id="2" creationId="{0AC6F54D-448B-CE5E-29CB-75B9EF0C5AB3}"/>
          </ac:spMkLst>
        </pc:spChg>
        <pc:spChg chg="mod">
          <ac:chgData name="Irene et Benjamin Roché" userId="9e932c077497ccb5" providerId="LiveId" clId="{4567FB0C-A743-4CFE-AE80-C967995F1F89}" dt="2022-11-24T23:54:48.626" v="5093" actId="1076"/>
          <ac:spMkLst>
            <pc:docMk/>
            <pc:sldMk cId="571266647" sldId="284"/>
            <ac:spMk id="3" creationId="{44DC02D2-237C-F3EE-C523-780335A5ADCB}"/>
          </ac:spMkLst>
        </pc:spChg>
        <pc:picChg chg="add mod">
          <ac:chgData name="Irene et Benjamin Roché" userId="9e932c077497ccb5" providerId="LiveId" clId="{4567FB0C-A743-4CFE-AE80-C967995F1F89}" dt="2022-11-24T23:54:45.279" v="5092" actId="1076"/>
          <ac:picMkLst>
            <pc:docMk/>
            <pc:sldMk cId="571266647" sldId="284"/>
            <ac:picMk id="5" creationId="{C4B72499-ACDD-346B-1C9C-0C018D56264B}"/>
          </ac:picMkLst>
        </pc:picChg>
      </pc:sldChg>
      <pc:sldChg chg="addSp delSp modSp new mod">
        <pc:chgData name="Irene et Benjamin Roché" userId="9e932c077497ccb5" providerId="LiveId" clId="{4567FB0C-A743-4CFE-AE80-C967995F1F89}" dt="2022-11-25T00:18:12.852" v="5289" actId="14100"/>
        <pc:sldMkLst>
          <pc:docMk/>
          <pc:sldMk cId="4258240665" sldId="285"/>
        </pc:sldMkLst>
        <pc:spChg chg="del">
          <ac:chgData name="Irene et Benjamin Roché" userId="9e932c077497ccb5" providerId="LiveId" clId="{4567FB0C-A743-4CFE-AE80-C967995F1F89}" dt="2022-11-25T00:15:12.691" v="5269"/>
          <ac:spMkLst>
            <pc:docMk/>
            <pc:sldMk cId="4258240665" sldId="285"/>
            <ac:spMk id="3" creationId="{CFE6F08E-A1D5-9B4D-50D9-E6426B0A494B}"/>
          </ac:spMkLst>
        </pc:spChg>
        <pc:spChg chg="add del mod">
          <ac:chgData name="Irene et Benjamin Roché" userId="9e932c077497ccb5" providerId="LiveId" clId="{4567FB0C-A743-4CFE-AE80-C967995F1F89}" dt="2022-11-25T00:17:47.352" v="5283"/>
          <ac:spMkLst>
            <pc:docMk/>
            <pc:sldMk cId="4258240665" sldId="285"/>
            <ac:spMk id="9" creationId="{B8693794-2EEF-E043-94CB-C63ED1085C6C}"/>
          </ac:spMkLst>
        </pc:spChg>
        <pc:picChg chg="add del mod">
          <ac:chgData name="Irene et Benjamin Roché" userId="9e932c077497ccb5" providerId="LiveId" clId="{4567FB0C-A743-4CFE-AE80-C967995F1F89}" dt="2022-11-25T00:17:46.238" v="5282" actId="478"/>
          <ac:picMkLst>
            <pc:docMk/>
            <pc:sldMk cId="4258240665" sldId="285"/>
            <ac:picMk id="5" creationId="{4F1FC064-AD27-E192-A4DC-78C960714F9E}"/>
          </ac:picMkLst>
        </pc:picChg>
        <pc:picChg chg="add mod">
          <ac:chgData name="Irene et Benjamin Roché" userId="9e932c077497ccb5" providerId="LiveId" clId="{4567FB0C-A743-4CFE-AE80-C967995F1F89}" dt="2022-11-25T00:16:19.615" v="5278" actId="14100"/>
          <ac:picMkLst>
            <pc:docMk/>
            <pc:sldMk cId="4258240665" sldId="285"/>
            <ac:picMk id="7" creationId="{BA0CD7D8-F210-0294-5859-7DC7655230D0}"/>
          </ac:picMkLst>
        </pc:picChg>
        <pc:picChg chg="add mod">
          <ac:chgData name="Irene et Benjamin Roché" userId="9e932c077497ccb5" providerId="LiveId" clId="{4567FB0C-A743-4CFE-AE80-C967995F1F89}" dt="2022-11-25T00:18:12.852" v="5289" actId="14100"/>
          <ac:picMkLst>
            <pc:docMk/>
            <pc:sldMk cId="4258240665" sldId="285"/>
            <ac:picMk id="11" creationId="{889248F3-76EE-FD15-C29D-8CDF14FF1369}"/>
          </ac:picMkLst>
        </pc:picChg>
      </pc:sldChg>
    </pc:docChg>
  </pc:docChgLst>
  <pc:docChgLst>
    <pc:chgData name="Irene et Benjamin Roché" userId="9e932c077497ccb5" providerId="LiveId" clId="{5DAD0D45-1C5C-4DF2-BF4E-B74D2EDE01D8}"/>
    <pc:docChg chg="custSel modSld">
      <pc:chgData name="Irene et Benjamin Roché" userId="9e932c077497ccb5" providerId="LiveId" clId="{5DAD0D45-1C5C-4DF2-BF4E-B74D2EDE01D8}" dt="2022-11-25T16:49:53.028" v="21" actId="478"/>
      <pc:docMkLst>
        <pc:docMk/>
      </pc:docMkLst>
      <pc:sldChg chg="modSp mod">
        <pc:chgData name="Irene et Benjamin Roché" userId="9e932c077497ccb5" providerId="LiveId" clId="{5DAD0D45-1C5C-4DF2-BF4E-B74D2EDE01D8}" dt="2022-11-25T16:49:09.375" v="20" actId="15"/>
        <pc:sldMkLst>
          <pc:docMk/>
          <pc:sldMk cId="1363665120" sldId="277"/>
        </pc:sldMkLst>
        <pc:spChg chg="mod">
          <ac:chgData name="Irene et Benjamin Roché" userId="9e932c077497ccb5" providerId="LiveId" clId="{5DAD0D45-1C5C-4DF2-BF4E-B74D2EDE01D8}" dt="2022-11-25T16:49:09.375" v="20" actId="15"/>
          <ac:spMkLst>
            <pc:docMk/>
            <pc:sldMk cId="1363665120" sldId="277"/>
            <ac:spMk id="14" creationId="{6385D75B-DF52-03A7-68D6-16CADF12FAA3}"/>
          </ac:spMkLst>
        </pc:spChg>
      </pc:sldChg>
      <pc:sldChg chg="addSp delSp modSp mod">
        <pc:chgData name="Irene et Benjamin Roché" userId="9e932c077497ccb5" providerId="LiveId" clId="{5DAD0D45-1C5C-4DF2-BF4E-B74D2EDE01D8}" dt="2022-11-25T16:49:53.028" v="21" actId="478"/>
        <pc:sldMkLst>
          <pc:docMk/>
          <pc:sldMk cId="1769204946" sldId="282"/>
        </pc:sldMkLst>
        <pc:spChg chg="add mod">
          <ac:chgData name="Irene et Benjamin Roché" userId="9e932c077497ccb5" providerId="LiveId" clId="{5DAD0D45-1C5C-4DF2-BF4E-B74D2EDE01D8}" dt="2022-11-25T16:49:53.028" v="21" actId="478"/>
          <ac:spMkLst>
            <pc:docMk/>
            <pc:sldMk cId="1769204946" sldId="282"/>
            <ac:spMk id="8" creationId="{88FEF24A-C515-60B3-3386-09AE6CC75571}"/>
          </ac:spMkLst>
        </pc:spChg>
        <pc:picChg chg="del">
          <ac:chgData name="Irene et Benjamin Roché" userId="9e932c077497ccb5" providerId="LiveId" clId="{5DAD0D45-1C5C-4DF2-BF4E-B74D2EDE01D8}" dt="2022-11-25T16:49:53.028" v="21" actId="478"/>
          <ac:picMkLst>
            <pc:docMk/>
            <pc:sldMk cId="1769204946" sldId="282"/>
            <ac:picMk id="7" creationId="{C46943D0-118C-8DD6-7B93-325B082E69C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3C413-28D7-4356-9FF7-2591C3B177AC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26091-832E-4C13-9C79-3328B2A1761D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821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26091-832E-4C13-9C79-3328B2A1761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618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EEA0E4-CBA1-6053-1968-72D68D4C1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161FE64-B3FA-B547-506D-85AE7E479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5AFB55-A2C8-36FC-77C9-620721358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819465-6D77-D83A-AEFC-7E61D7910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7B1353-AB65-088A-026E-57E6B3DF4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114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1496D-676A-BDFD-3124-BFA61E23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C1FB70-B2EA-43B6-26B1-763A09B65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A5D8E1-DF54-5BF3-68FA-E8509872D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847BFF-C6BC-8FCD-2E87-4AA8543B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9F7800-C1C2-C0A8-D2B5-0FBAA87F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239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1E9CF-D9F3-C2E3-5456-88F93F9AA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86DDA8-FA41-8F96-F8A4-877C395C4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CED471-ECE4-BBA5-EC8E-CDA222C93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26BF59-6D97-30C9-ED7F-23A75E54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EDCCAE-32B9-407B-81DA-C3333F483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70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2B5E09-51DA-E450-4977-D1E61E7C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EF022D-FF85-175D-A13A-E079FC9E3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47DE59D-AA3F-C372-F56B-3B8665965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27FCD0-F421-ACDE-351A-861FD6A8E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D6CE00-4DE3-7CE5-4813-5F645158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301C22-D97E-7022-948C-C84AAE1F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795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12BE11-96F7-2EE1-7B71-6B8B844CF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CCCB0F-6271-EC5A-60B0-B2EF4995A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62E216-E6D9-16BF-7A48-BCB193166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7FC9F3-6905-72AA-6B05-4E7CB11ED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171EBA-A361-016F-8F88-0E5386812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6AC6F50-7775-40F6-B46E-9D32A43B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FB97C1-AD8C-7E4A-5165-4269C34A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40F678-C5F2-DAE2-0CD6-B0276342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2662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8EEF2E-2631-B6B9-10CF-AA59428DC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8920F01-2FE7-F0F8-A0C7-BD3A5ACAA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A804C47-6750-EE32-0A54-33F773E26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C7ADB2-2277-12AE-2D77-17AD19906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306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57255E-E46B-78AE-8DC6-3665AA8C6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84C10B-6A8B-3DA5-5ED4-69658671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221036-B9F7-1BBA-69CD-005B8FDF9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892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A29FB1-6D46-B1F6-3D2C-C46348CB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EC6BA5-59CD-BBD6-95F1-DD17887CD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1DA20C3-2ACC-882D-2864-C0F1D8469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A66197-2F4C-72FB-F7AD-D5B943B62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029955-C612-F892-7200-569D8C4F4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324C37-E770-22B8-E128-F4449360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447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ECE3B6-6CB4-F759-5DD8-51BCE2579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1B7978-E9BA-CB81-2C9B-A5DB665BA4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A8E882-1ACF-E48B-2E3D-49D7097D8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EE894E-7C4C-E200-B02B-E1028844A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26B2D-1646-508A-66EB-394565D31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330A62-5127-6C32-4CC8-C207CFBD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882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B74BB-3FB4-7FA5-74BF-909273D94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69C8D3-03DA-2D3F-56C8-F471751A45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79EFC1-D8C5-B29A-8BFF-ACE462512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DC3863-8C73-554C-C789-3DFE38129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F5AA58-841D-6A0B-E779-8B18FB9D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786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04A1465-2255-F8A3-BB52-5C4B26750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34E199-E1DE-3986-68FA-278D58D52E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3FA66-A55D-A169-3D92-783F68CA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683139-F94A-54D6-D10D-4FFF5B627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4F9F81-7843-E812-0372-958C7607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129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F0A6384-455C-9ACE-AE88-3A97125A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B05DA-5624-C0BE-6B82-85D8BF2F3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3A67B7-237E-A83F-82EB-4E8D1E38D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D8132-C17F-4BAD-AFA1-7EB6AE1B41A6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A6D459-7443-59B5-3F67-F2F80AE46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425F2F-8F2B-3B27-CD1F-787DE8313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E7CAC-CE87-4E3D-8EF7-91A0A2AB126F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17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1A9EDC-38B2-84A9-11E6-2131D41C0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85408"/>
          </a:xfrm>
        </p:spPr>
        <p:txBody>
          <a:bodyPr/>
          <a:lstStyle/>
          <a:p>
            <a:r>
              <a:rPr lang="es-ES" dirty="0" err="1">
                <a:latin typeface="Bahnschrift" panose="020B0502040204020203" pitchFamily="34" charset="0"/>
              </a:rPr>
              <a:t>Colonne</a:t>
            </a:r>
            <a:r>
              <a:rPr lang="es-ES" dirty="0">
                <a:latin typeface="Bahnschrift" panose="020B0502040204020203" pitchFamily="34" charset="0"/>
              </a:rPr>
              <a:t> vertébrale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854452-2C13-F290-5DE3-1F9B6C7F0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035" y="2736509"/>
            <a:ext cx="4753966" cy="31635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E9A8B3-6A25-102E-30AF-1AF1903F6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61" y="2865202"/>
            <a:ext cx="3541939" cy="354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60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98D15-D4F8-3BD9-DF25-3C107ABD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8FECE3A-7403-7D87-6B31-E5BCD3CB1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15" y="918929"/>
            <a:ext cx="3058886" cy="420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8EDA73-D5BB-A861-F020-051AB09AB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2" y="1447800"/>
            <a:ext cx="5822388" cy="4657910"/>
          </a:xfrm>
          <a:prstGeom prst="rect">
            <a:avLst/>
          </a:prstGeom>
        </p:spPr>
      </p:pic>
      <p:pic>
        <p:nvPicPr>
          <p:cNvPr id="6" name="Image 5" descr="Aperçu du système nerveux">
            <a:extLst>
              <a:ext uri="{FF2B5EF4-FFF2-40B4-BE49-F238E27FC236}">
                <a16:creationId xmlns:a16="http://schemas.microsoft.com/office/drawing/2014/main" id="{09191816-9C0E-4A8E-FCDC-5AC674F6DB5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629" y="449262"/>
            <a:ext cx="2552936" cy="3371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2526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5396E2-1F07-073C-A78F-FB085662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space réservé du contenu 14">
            <a:extLst>
              <a:ext uri="{FF2B5EF4-FFF2-40B4-BE49-F238E27FC236}">
                <a16:creationId xmlns:a16="http://schemas.microsoft.com/office/drawing/2014/main" id="{0885B9C7-D73E-203D-0996-AB8BA2F05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365125"/>
            <a:ext cx="3650989" cy="5683373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9963FC-B671-8627-789C-DF30AE121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279" y="690384"/>
            <a:ext cx="3127514" cy="252708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CD71BA5-6F70-F2F6-7078-983F7B2AFF33}"/>
              </a:ext>
            </a:extLst>
          </p:cNvPr>
          <p:cNvSpPr txBox="1"/>
          <p:nvPr/>
        </p:nvSpPr>
        <p:spPr>
          <a:xfrm>
            <a:off x="5257800" y="3793947"/>
            <a:ext cx="6096000" cy="124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Meilleure</a:t>
            </a:r>
            <a:r>
              <a:rPr lang="fr-FR" sz="24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capacité d’absorber l’impact des forces axiales et facilitent l’équilibre du corps.</a:t>
            </a:r>
            <a:endParaRPr lang="es-ES" sz="24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9CCA4F-2F96-E91F-7E85-A58C1A260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913" y="4774565"/>
            <a:ext cx="1071880" cy="1718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5542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E8347-9AFE-4CFC-7E71-9D4455827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B625B84F-12D1-746B-BD52-CD36D392F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47" y="365125"/>
            <a:ext cx="4903107" cy="1812018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92D0D1-C3B4-B1F3-3D95-01858E374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476" y="2548073"/>
            <a:ext cx="2332888" cy="200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31968A-2061-A709-7DC7-2150826C3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770" y="2569845"/>
            <a:ext cx="2664460" cy="1718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1,085 Pañal De Bebé De Pie Imágenes y Fotos - 123RF">
            <a:extLst>
              <a:ext uri="{FF2B5EF4-FFF2-40B4-BE49-F238E27FC236}">
                <a16:creationId xmlns:a16="http://schemas.microsoft.com/office/drawing/2014/main" id="{82FDE757-2BD0-3AA3-BA25-F0658CE1C2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087" y="560659"/>
            <a:ext cx="3259696" cy="3830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7B7052-3A2B-A04E-8F8B-953A8EF6A8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230" y="4550228"/>
            <a:ext cx="3205389" cy="21301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4A1F582-3CB0-5169-14F0-F3285E6D38B3}"/>
              </a:ext>
            </a:extLst>
          </p:cNvPr>
          <p:cNvSpPr txBox="1"/>
          <p:nvPr/>
        </p:nvSpPr>
        <p:spPr>
          <a:xfrm>
            <a:off x="1970314" y="5167312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courbures vont évoluer jusqu’à l’âge de 10 ans.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612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EDCDF5-6BDE-5613-53C3-E80CBE285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Bahnschrift" panose="020B0502040204020203" pitchFamily="34" charset="0"/>
              </a:rPr>
              <a:t>Anatomie</a:t>
            </a:r>
            <a:r>
              <a:rPr lang="es-ES" dirty="0">
                <a:latin typeface="Bahnschrift" panose="020B0502040204020203" pitchFamily="34" charset="0"/>
              </a:rPr>
              <a:t> de base</a:t>
            </a:r>
            <a:r>
              <a:rPr lang="es-ES" dirty="0"/>
              <a:t>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9271AB-4525-8AC5-7C58-BD192717B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OS </a:t>
            </a:r>
            <a:r>
              <a:rPr lang="es-ES" dirty="0">
                <a:sym typeface="Wingdings" panose="05000000000000000000" pitchFamily="2" charset="2"/>
              </a:rPr>
              <a:t> VERTÈBRES</a:t>
            </a:r>
            <a:endParaRPr lang="es-ES" dirty="0"/>
          </a:p>
          <a:p>
            <a:r>
              <a:rPr lang="es-ES" dirty="0"/>
              <a:t>DISQUE VERTEBRALE</a:t>
            </a:r>
          </a:p>
          <a:p>
            <a:r>
              <a:rPr lang="es-ES" dirty="0"/>
              <a:t>LIGAMENTS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915369-75C1-DD16-C257-D475496C3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4" y="3710667"/>
            <a:ext cx="4096319" cy="24662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7D4819-FD4A-11C0-3585-403557D0C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498" y="3286124"/>
            <a:ext cx="4261759" cy="31963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7C4736-38A3-A58B-72D8-3381CCD8F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497" y="1027905"/>
            <a:ext cx="4261759" cy="288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53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0481F3-B446-EBF8-0A95-FF76B3F1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Bahnschrift" panose="020B0502040204020203" pitchFamily="34" charset="0"/>
              </a:rPr>
              <a:t>Vertèbres</a:t>
            </a:r>
            <a:endParaRPr lang="es-ES" dirty="0">
              <a:latin typeface="Bahnschrift" panose="020B0502040204020203" pitchFamily="34" charset="0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65FA3E0-7951-5B74-079C-43A973A9B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07" y="1690688"/>
            <a:ext cx="7089429" cy="39589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80E48A-3A6A-6D04-5629-3FEC07BD7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57" y="249692"/>
            <a:ext cx="3924533" cy="2439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8B6A74-38C6-C943-38E5-2C2713BFE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843" y="2987335"/>
            <a:ext cx="4093147" cy="276611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A4A0A34-A6C0-B7FA-A38E-2A95F16AD8D2}"/>
              </a:ext>
            </a:extLst>
          </p:cNvPr>
          <p:cNvSpPr txBox="1"/>
          <p:nvPr/>
        </p:nvSpPr>
        <p:spPr>
          <a:xfrm>
            <a:off x="272143" y="5796630"/>
            <a:ext cx="7660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Les </a:t>
            </a:r>
            <a:r>
              <a:rPr lang="es-ES" dirty="0" err="1"/>
              <a:t>articulations</a:t>
            </a:r>
            <a:r>
              <a:rPr lang="es-ES" dirty="0"/>
              <a:t> </a:t>
            </a:r>
            <a:r>
              <a:rPr lang="es-ES" dirty="0" err="1"/>
              <a:t>interapophysaires</a:t>
            </a:r>
            <a:r>
              <a:rPr lang="es-ES" dirty="0"/>
              <a:t> </a:t>
            </a:r>
            <a:r>
              <a:rPr lang="es-ES" dirty="0" err="1"/>
              <a:t>sont</a:t>
            </a:r>
            <a:r>
              <a:rPr lang="es-ES" dirty="0"/>
              <a:t> </a:t>
            </a:r>
            <a:r>
              <a:rPr lang="es-ES" dirty="0" err="1"/>
              <a:t>très</a:t>
            </a:r>
            <a:r>
              <a:rPr lang="es-ES" dirty="0"/>
              <a:t> </a:t>
            </a:r>
            <a:r>
              <a:rPr lang="es-ES" dirty="0" err="1"/>
              <a:t>innervées</a:t>
            </a:r>
            <a:r>
              <a:rPr lang="es-ES" dirty="0"/>
              <a:t>  </a:t>
            </a:r>
            <a:r>
              <a:rPr lang="es-ES" dirty="0">
                <a:sym typeface="Wingdings" panose="05000000000000000000" pitchFamily="2" charset="2"/>
              </a:rPr>
              <a:t> </a:t>
            </a:r>
            <a:r>
              <a:rPr lang="es-ES" dirty="0" err="1">
                <a:sym typeface="Wingdings" panose="05000000000000000000" pitchFamily="2" charset="2"/>
              </a:rPr>
              <a:t>compression</a:t>
            </a:r>
            <a:r>
              <a:rPr lang="es-ES" dirty="0">
                <a:sym typeface="Wingdings" panose="05000000000000000000" pitchFamily="2" charset="2"/>
              </a:rPr>
              <a:t> sensible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433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Douleur entre les omoplates ou dorsalgie | Weasyo - Exercices pour le mal  de dos">
            <a:extLst>
              <a:ext uri="{FF2B5EF4-FFF2-40B4-BE49-F238E27FC236}">
                <a16:creationId xmlns:a16="http://schemas.microsoft.com/office/drawing/2014/main" id="{8D58D8B7-71FB-13CC-0252-8C37071BEB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280" y="501869"/>
            <a:ext cx="3492463" cy="228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8B3DB0-49A7-0B2A-1BDE-3029817B8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02" y="250900"/>
            <a:ext cx="3799954" cy="25333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8753C8-80B3-C511-DF74-522D187A9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343" y="204817"/>
            <a:ext cx="4228897" cy="283225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C4C042A-2B2A-F69B-C5E9-27EC0A6E9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789" y="3920753"/>
            <a:ext cx="2457793" cy="208626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E40E617-3DE2-FC73-6DF9-F8C35E0EF07A}"/>
              </a:ext>
            </a:extLst>
          </p:cNvPr>
          <p:cNvSpPr txBox="1"/>
          <p:nvPr/>
        </p:nvSpPr>
        <p:spPr>
          <a:xfrm>
            <a:off x="764119" y="2713824"/>
            <a:ext cx="4827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Vertèbre</a:t>
            </a:r>
            <a:r>
              <a:rPr lang="es-ES" b="1" dirty="0"/>
              <a:t> </a:t>
            </a:r>
            <a:r>
              <a:rPr lang="es-ES" b="1" dirty="0" err="1"/>
              <a:t>lombaire</a:t>
            </a:r>
            <a:r>
              <a:rPr lang="es-ES" dirty="0"/>
              <a:t>: 5º de </a:t>
            </a:r>
            <a:r>
              <a:rPr lang="es-ES" dirty="0" err="1"/>
              <a:t>rotation</a:t>
            </a:r>
            <a:r>
              <a:rPr lang="es-ES" dirty="0"/>
              <a:t>- 30º </a:t>
            </a:r>
            <a:r>
              <a:rPr lang="es-ES" dirty="0" err="1"/>
              <a:t>inclinaison</a:t>
            </a:r>
            <a:endParaRPr lang="es-ES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867E191-EB78-0F1C-599B-5C3E02554D0E}"/>
              </a:ext>
            </a:extLst>
          </p:cNvPr>
          <p:cNvSpPr txBox="1"/>
          <p:nvPr/>
        </p:nvSpPr>
        <p:spPr>
          <a:xfrm>
            <a:off x="8302974" y="6139764"/>
            <a:ext cx="3313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VVertèbre</a:t>
            </a:r>
            <a:r>
              <a:rPr lang="es-ES" b="1" dirty="0"/>
              <a:t> </a:t>
            </a:r>
            <a:r>
              <a:rPr lang="es-ES" b="1" dirty="0" err="1"/>
              <a:t>cervicale</a:t>
            </a:r>
            <a:r>
              <a:rPr lang="es-ES" b="1" dirty="0"/>
              <a:t> </a:t>
            </a:r>
            <a:r>
              <a:rPr lang="es-ES" dirty="0"/>
              <a:t>.</a:t>
            </a:r>
            <a:r>
              <a:rPr lang="es-ES" dirty="0" err="1"/>
              <a:t>Mobilité</a:t>
            </a:r>
            <a:r>
              <a:rPr lang="es-ES" dirty="0"/>
              <a:t> ++. 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7C93E53-DBC0-FF58-1C9B-11D68D2F2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042" y="3306704"/>
            <a:ext cx="8245473" cy="3155547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8720FC77-C625-E8C6-0F7D-69B54B07384B}"/>
              </a:ext>
            </a:extLst>
          </p:cNvPr>
          <p:cNvSpPr txBox="1"/>
          <p:nvPr/>
        </p:nvSpPr>
        <p:spPr>
          <a:xfrm>
            <a:off x="8302974" y="2969904"/>
            <a:ext cx="1772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Vertèbre</a:t>
            </a:r>
            <a:r>
              <a:rPr lang="es-ES" b="1" dirty="0"/>
              <a:t> </a:t>
            </a:r>
            <a:r>
              <a:rPr lang="es-ES" b="1" dirty="0" err="1"/>
              <a:t>dorsale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358362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F5D6B8-08D1-ADA4-7774-E7B25DE6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 3" descr="En quoi consiste la technique exclusive de JM O'dru et quel est son but ? -  Spin' Dynamic - Réalignement Vertébral - Dynamique du Corps - Equilibre  Intérieur">
            <a:extLst>
              <a:ext uri="{FF2B5EF4-FFF2-40B4-BE49-F238E27FC236}">
                <a16:creationId xmlns:a16="http://schemas.microsoft.com/office/drawing/2014/main" id="{AA378C58-76CE-062C-A461-3A47EBC01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168" y="365125"/>
            <a:ext cx="3152775" cy="6243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du contenu 4" descr="Canal vertébral (cavité rachidienne) de la colonne">
            <a:extLst>
              <a:ext uri="{FF2B5EF4-FFF2-40B4-BE49-F238E27FC236}">
                <a16:creationId xmlns:a16="http://schemas.microsoft.com/office/drawing/2014/main" id="{A2C00874-1473-384C-D93E-FE23A6BBD8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34" y="1143000"/>
            <a:ext cx="6210452" cy="46578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614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47282-29BF-0009-3544-1F31A6F0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 err="1">
                <a:latin typeface="Bahnschrift" panose="020B0502040204020203" pitchFamily="34" charset="0"/>
              </a:rPr>
              <a:t>Ligaments</a:t>
            </a:r>
            <a:r>
              <a:rPr lang="es-ES" sz="2400" dirty="0">
                <a:latin typeface="Bahnschrift" panose="020B0502040204020203" pitchFamily="34" charset="0"/>
              </a:rPr>
              <a:t> de la </a:t>
            </a:r>
            <a:r>
              <a:rPr lang="es-ES" sz="2400" dirty="0" err="1">
                <a:latin typeface="Bahnschrift" panose="020B0502040204020203" pitchFamily="34" charset="0"/>
              </a:rPr>
              <a:t>colonne</a:t>
            </a:r>
            <a:r>
              <a:rPr lang="es-ES" sz="2400" dirty="0">
                <a:latin typeface="Bahnschrift" panose="020B0502040204020203" pitchFamily="34" charset="0"/>
              </a:rPr>
              <a:t> vertébrale. </a:t>
            </a:r>
            <a:r>
              <a:rPr lang="es-ES" sz="2400" dirty="0" err="1">
                <a:latin typeface="Bahnschrift" panose="020B0502040204020203" pitchFamily="34" charset="0"/>
              </a:rPr>
              <a:t>Rôle</a:t>
            </a:r>
            <a:r>
              <a:rPr lang="es-ES" sz="2400" dirty="0">
                <a:latin typeface="Bahnschrift" panose="020B0502040204020203" pitchFamily="34" charset="0"/>
              </a:rPr>
              <a:t> </a:t>
            </a:r>
            <a:r>
              <a:rPr lang="es-ES" sz="2400" dirty="0" err="1">
                <a:latin typeface="Bahnschrift" panose="020B0502040204020203" pitchFamily="34" charset="0"/>
              </a:rPr>
              <a:t>freinateur</a:t>
            </a:r>
            <a:r>
              <a:rPr lang="es-ES" sz="2400" dirty="0">
                <a:latin typeface="Bahnschrift" panose="020B0502040204020203" pitchFamily="34" charset="0"/>
              </a:rPr>
              <a:t> des </a:t>
            </a:r>
            <a:r>
              <a:rPr lang="es-ES" sz="2400" dirty="0" err="1">
                <a:latin typeface="Bahnschrift" panose="020B0502040204020203" pitchFamily="34" charset="0"/>
              </a:rPr>
              <a:t>mouvements</a:t>
            </a:r>
            <a:r>
              <a:rPr lang="es-ES" sz="2400" dirty="0">
                <a:latin typeface="Bahnschrift" panose="020B0502040204020203" pitchFamily="34" charset="0"/>
              </a:rPr>
              <a:t> </a:t>
            </a:r>
            <a:r>
              <a:rPr lang="es-ES" sz="2400" dirty="0" err="1">
                <a:latin typeface="Bahnschrift" panose="020B0502040204020203" pitchFamily="34" charset="0"/>
              </a:rPr>
              <a:t>excessifs.Proprioceptifs</a:t>
            </a:r>
            <a:r>
              <a:rPr lang="es-ES" sz="2400" dirty="0">
                <a:latin typeface="Bahnschrift" panose="020B0502040204020203" pitchFamily="34" charset="0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5607A9-FBF9-76C8-F552-804D1FC1A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" y="1511761"/>
            <a:ext cx="4201886" cy="3791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FB5F021-60BE-D109-B1CF-7D0F97877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7906"/>
            <a:ext cx="3875314" cy="31033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D7C2F7-F91B-BEEA-E39D-E5323E425C74}"/>
              </a:ext>
            </a:extLst>
          </p:cNvPr>
          <p:cNvSpPr txBox="1"/>
          <p:nvPr/>
        </p:nvSpPr>
        <p:spPr>
          <a:xfrm>
            <a:off x="5148943" y="4234543"/>
            <a:ext cx="6945085" cy="2502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600" dirty="0" err="1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</a:t>
            </a: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vertébrale antérieur freine le mouvement d</a:t>
            </a:r>
            <a:r>
              <a:rPr lang="fr-FR" sz="16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’extension</a:t>
            </a: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avec l’aide des </a:t>
            </a:r>
            <a:r>
              <a:rPr lang="fr-FR" sz="1600" b="1" dirty="0">
                <a:solidFill>
                  <a:srgbClr val="FF00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articulations </a:t>
            </a:r>
            <a:r>
              <a:rPr lang="fr-FR" sz="1600" b="1" dirty="0" err="1">
                <a:solidFill>
                  <a:srgbClr val="FF00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interapophysaires</a:t>
            </a:r>
            <a:r>
              <a:rPr lang="fr-FR" sz="1600" b="1" dirty="0">
                <a:solidFill>
                  <a:srgbClr val="FF000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sz="1600" b="1" dirty="0">
              <a:solidFill>
                <a:srgbClr val="FF0000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 POST Le </a:t>
            </a:r>
            <a:r>
              <a:rPr lang="fr-FR" sz="1600" dirty="0" err="1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</a:t>
            </a: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postérieur, les </a:t>
            </a:r>
            <a:r>
              <a:rPr lang="fr-FR" sz="1600" dirty="0" err="1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</a:t>
            </a: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supraépineux, interépineux, jaune… freinent la </a:t>
            </a:r>
            <a:r>
              <a:rPr lang="fr-FR" sz="16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flexion.</a:t>
            </a:r>
            <a:endParaRPr lang="es-ES" sz="16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LATERALEMENT Les </a:t>
            </a:r>
            <a:r>
              <a:rPr lang="fr-FR" sz="1600" dirty="0" err="1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</a:t>
            </a: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transverses limitent </a:t>
            </a:r>
            <a:r>
              <a:rPr lang="fr-FR" sz="16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l’inclinaison et un peu aussi la flexion.</a:t>
            </a:r>
            <a:endParaRPr lang="es-ES" sz="16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6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Ils assurent le maintien, la stabilité mais aussi sont riches en </a:t>
            </a:r>
            <a:r>
              <a:rPr lang="fr-FR" sz="16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éléments proprioceptifs</a:t>
            </a:r>
            <a:endParaRPr lang="es-ES" sz="16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039267-1BD6-4AC1-0C0F-2202857F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ahnschrift" panose="020B0502040204020203" pitchFamily="34" charset="0"/>
              </a:rPr>
              <a:t>Le Disque vertébrale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D06500C-4D51-F439-632F-27A21A082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85" y="1551658"/>
            <a:ext cx="5061013" cy="266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L'hernie discale et l'ostéopathie">
            <a:extLst>
              <a:ext uri="{FF2B5EF4-FFF2-40B4-BE49-F238E27FC236}">
                <a16:creationId xmlns:a16="http://schemas.microsoft.com/office/drawing/2014/main" id="{D0770FCA-70A3-E0B3-D53E-7678245D1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588" y="1142636"/>
            <a:ext cx="2868839" cy="278165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75A6AF9-1020-8AE7-522E-B8CBD59A55A8}"/>
              </a:ext>
            </a:extLst>
          </p:cNvPr>
          <p:cNvSpPr txBox="1"/>
          <p:nvPr/>
        </p:nvSpPr>
        <p:spPr>
          <a:xfrm>
            <a:off x="6096000" y="4503144"/>
            <a:ext cx="6096000" cy="1367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noyau est constitué 80-90% d’eau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disque n’est à peine innervé ni irrigué donc lors qu’il s’abîme ou souffre nous ne sentons rien jusqu’à un état très avancé. 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C80858-4B67-446B-2271-03464FBA282F}"/>
              </a:ext>
            </a:extLst>
          </p:cNvPr>
          <p:cNvSpPr txBox="1"/>
          <p:nvPr/>
        </p:nvSpPr>
        <p:spPr>
          <a:xfrm>
            <a:off x="544286" y="4324205"/>
            <a:ext cx="3709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latin typeface="Bahnschrift" panose="020B0502040204020203" pitchFamily="34" charset="0"/>
              </a:rPr>
              <a:t>Amortisseurs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Cohésion</a:t>
            </a:r>
            <a:r>
              <a:rPr lang="es-ES" dirty="0">
                <a:latin typeface="Bahnschrift" panose="020B0502040204020203" pitchFamily="34" charset="0"/>
              </a:rPr>
              <a:t> de la </a:t>
            </a:r>
            <a:r>
              <a:rPr lang="es-ES" dirty="0" err="1">
                <a:latin typeface="Bahnschrift" panose="020B0502040204020203" pitchFamily="34" charset="0"/>
              </a:rPr>
              <a:t>colonne</a:t>
            </a:r>
            <a:r>
              <a:rPr lang="es-ES" dirty="0">
                <a:latin typeface="Bahnschrift" panose="020B0502040204020203" pitchFamily="34" charset="0"/>
              </a:rPr>
              <a:t> vertébrale</a:t>
            </a:r>
          </a:p>
        </p:txBody>
      </p:sp>
    </p:spTree>
    <p:extLst>
      <p:ext uri="{BB962C8B-B14F-4D97-AF65-F5344CB8AC3E}">
        <p14:creationId xmlns:p14="http://schemas.microsoft.com/office/powerpoint/2010/main" val="295094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50664-B1E2-D932-03DC-9C9B9556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Bahnschrift" panose="020B0502040204020203" pitchFamily="34" charset="0"/>
              </a:rPr>
              <a:t>Comment</a:t>
            </a:r>
            <a:r>
              <a:rPr lang="es-ES" dirty="0">
                <a:latin typeface="Bahnschrift" panose="020B0502040204020203" pitchFamily="34" charset="0"/>
              </a:rPr>
              <a:t> se </a:t>
            </a:r>
            <a:r>
              <a:rPr lang="es-ES" dirty="0" err="1">
                <a:latin typeface="Bahnschrift" panose="020B0502040204020203" pitchFamily="34" charset="0"/>
              </a:rPr>
              <a:t>nourri</a:t>
            </a:r>
            <a:r>
              <a:rPr lang="es-ES" dirty="0">
                <a:latin typeface="Bahnschrift" panose="020B0502040204020203" pitchFamily="34" charset="0"/>
              </a:rPr>
              <a:t> le disque ?</a:t>
            </a:r>
          </a:p>
        </p:txBody>
      </p:sp>
      <p:pic>
        <p:nvPicPr>
          <p:cNvPr id="4" name="Espace réservé du contenu 3" descr="Discopathie dégénérative - dégénérescence discale">
            <a:extLst>
              <a:ext uri="{FF2B5EF4-FFF2-40B4-BE49-F238E27FC236}">
                <a16:creationId xmlns:a16="http://schemas.microsoft.com/office/drawing/2014/main" id="{4DACAC46-6C64-8761-A64A-423C6737F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48" y="1690688"/>
            <a:ext cx="3314790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605D412-E05A-4F35-64A3-5C52503B472D}"/>
              </a:ext>
            </a:extLst>
          </p:cNvPr>
          <p:cNvSpPr txBox="1"/>
          <p:nvPr/>
        </p:nvSpPr>
        <p:spPr>
          <a:xfrm>
            <a:off x="7424057" y="3058886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err="1">
                <a:latin typeface="Bahnschrift" panose="020B0502040204020203" pitchFamily="34" charset="0"/>
              </a:rPr>
              <a:t>Phenomène</a:t>
            </a:r>
            <a:r>
              <a:rPr lang="es-ES" sz="2400" dirty="0">
                <a:latin typeface="Bahnschrift" panose="020B0502040204020203" pitchFamily="34" charset="0"/>
              </a:rPr>
              <a:t> </a:t>
            </a:r>
            <a:r>
              <a:rPr lang="es-ES" sz="2400" dirty="0" err="1">
                <a:latin typeface="Bahnschrift" panose="020B0502040204020203" pitchFamily="34" charset="0"/>
              </a:rPr>
              <a:t>d’imbibition</a:t>
            </a:r>
            <a:endParaRPr lang="es-ES" sz="2400" dirty="0">
              <a:latin typeface="Bahnschrif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3F0B73-8A47-8422-79FB-A4B762521713}"/>
              </a:ext>
            </a:extLst>
          </p:cNvPr>
          <p:cNvSpPr txBox="1"/>
          <p:nvPr/>
        </p:nvSpPr>
        <p:spPr>
          <a:xfrm>
            <a:off x="6215743" y="4888749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https://www.youtube.com/watch?v=oGqFvvMcNeM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935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6F7E2-35F2-478D-8CEB-2B6642E54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E2BCEC-0489-AEEF-38B3-227002113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2" y="1825625"/>
            <a:ext cx="9938657" cy="263751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Image 3" descr="Diffusion de l'eau dans les disques intervertébraux">
            <a:extLst>
              <a:ext uri="{FF2B5EF4-FFF2-40B4-BE49-F238E27FC236}">
                <a16:creationId xmlns:a16="http://schemas.microsoft.com/office/drawing/2014/main" id="{EA34C1A1-3E1F-E9EC-8173-3ABC19549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7" y="-12819"/>
            <a:ext cx="9313818" cy="460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F8368E-469A-D3FE-01CD-1F0B597511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52" y="4657045"/>
            <a:ext cx="5760720" cy="18947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2BCBCF4-98A4-76D0-AAC8-B4AEC061550F}"/>
              </a:ext>
            </a:extLst>
          </p:cNvPr>
          <p:cNvSpPr txBox="1"/>
          <p:nvPr/>
        </p:nvSpPr>
        <p:spPr>
          <a:xfrm>
            <a:off x="7402287" y="4939894"/>
            <a:ext cx="47135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</a:rPr>
              <a:t>Étude avec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600 autopsies:90% des personnes ont une dégénération discale ( et chez le 20% des adolescents )</a:t>
            </a:r>
          </a:p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 premiers signes à l’âge de 11-16 ans.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820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9FD3FB-06DD-A53B-02E5-57F2D7B41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err="1">
                <a:latin typeface="Bahnschrift" panose="020B0502040204020203" pitchFamily="34" charset="0"/>
              </a:rPr>
              <a:t>Mouvements</a:t>
            </a:r>
            <a:r>
              <a:rPr lang="es-ES" sz="3600" dirty="0">
                <a:latin typeface="Bahnschrift" panose="020B0502040204020203" pitchFamily="34" charset="0"/>
              </a:rPr>
              <a:t> de la </a:t>
            </a:r>
            <a:r>
              <a:rPr lang="es-ES" sz="3600" dirty="0" err="1">
                <a:latin typeface="Bahnschrift" panose="020B0502040204020203" pitchFamily="34" charset="0"/>
              </a:rPr>
              <a:t>colonne</a:t>
            </a:r>
            <a:r>
              <a:rPr lang="es-ES" sz="3600" dirty="0">
                <a:latin typeface="Bahnschrift" panose="020B0502040204020203" pitchFamily="34" charset="0"/>
              </a:rPr>
              <a:t> et le disque vertébrale.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BC4B3A-8E3D-7D32-F30A-1047EAA1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82" y="4008940"/>
            <a:ext cx="3714887" cy="2483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7BF228-1CF2-BF44-8BA6-82F333CF0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031" y="1378882"/>
            <a:ext cx="2874552" cy="2811236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DBC2D66-1B95-DC69-B995-02A21D366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3" y="1832464"/>
            <a:ext cx="5301810" cy="2412738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74C450-0760-D5D5-2BC8-5196E21AE8F3}"/>
              </a:ext>
            </a:extLst>
          </p:cNvPr>
          <p:cNvSpPr txBox="1"/>
          <p:nvPr/>
        </p:nvSpPr>
        <p:spPr>
          <a:xfrm>
            <a:off x="4907068" y="5203875"/>
            <a:ext cx="6446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Bahnschrift" panose="020B0502040204020203" pitchFamily="34" charset="0"/>
              </a:rPr>
              <a:t>Et </a:t>
            </a:r>
            <a:r>
              <a:rPr lang="es-ES" dirty="0" err="1">
                <a:latin typeface="Bahnschrift" panose="020B0502040204020203" pitchFamily="34" charset="0"/>
              </a:rPr>
              <a:t>ne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pas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oublier</a:t>
            </a:r>
            <a:r>
              <a:rPr lang="es-ES" dirty="0">
                <a:latin typeface="Bahnschrift" panose="020B0502040204020203" pitchFamily="34" charset="0"/>
              </a:rPr>
              <a:t> que un </a:t>
            </a:r>
            <a:r>
              <a:rPr lang="es-ES" dirty="0" err="1">
                <a:latin typeface="Bahnschrift" panose="020B0502040204020203" pitchFamily="34" charset="0"/>
              </a:rPr>
              <a:t>bassin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trop</a:t>
            </a:r>
            <a:r>
              <a:rPr lang="es-ES" dirty="0">
                <a:latin typeface="Bahnschrift" panose="020B0502040204020203" pitchFamily="34" charset="0"/>
              </a:rPr>
              <a:t> en </a:t>
            </a:r>
            <a:r>
              <a:rPr lang="es-ES" dirty="0" err="1">
                <a:latin typeface="Bahnschrift" panose="020B0502040204020203" pitchFamily="34" charset="0"/>
              </a:rPr>
              <a:t>rétroversion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ou</a:t>
            </a:r>
            <a:r>
              <a:rPr lang="es-ES" dirty="0">
                <a:latin typeface="Bahnschrift" panose="020B0502040204020203" pitchFamily="34" charset="0"/>
              </a:rPr>
              <a:t> en </a:t>
            </a:r>
            <a:r>
              <a:rPr lang="es-ES" dirty="0" err="1">
                <a:latin typeface="Bahnschrift" panose="020B0502040204020203" pitchFamily="34" charset="0"/>
              </a:rPr>
              <a:t>antéversion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peut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aussi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endommager</a:t>
            </a:r>
            <a:r>
              <a:rPr lang="es-ES" dirty="0">
                <a:latin typeface="Bahnschrift" panose="020B0502040204020203" pitchFamily="34" charset="0"/>
              </a:rPr>
              <a:t> le disque/</a:t>
            </a:r>
            <a:r>
              <a:rPr lang="es-ES" dirty="0" err="1">
                <a:latin typeface="Bahnschrift" panose="020B0502040204020203" pitchFamily="34" charset="0"/>
              </a:rPr>
              <a:t>articulations</a:t>
            </a:r>
            <a:r>
              <a:rPr lang="es-ES" dirty="0">
                <a:latin typeface="Bahnschrift" panose="020B0502040204020203" pitchFamily="34" charset="0"/>
              </a:rPr>
              <a:t> vertébrales.</a:t>
            </a:r>
          </a:p>
        </p:txBody>
      </p:sp>
    </p:spTree>
    <p:extLst>
      <p:ext uri="{BB962C8B-B14F-4D97-AF65-F5344CB8AC3E}">
        <p14:creationId xmlns:p14="http://schemas.microsoft.com/office/powerpoint/2010/main" val="64993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7F0FC-5404-8EF0-1E7E-41E488AC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err="1">
                <a:latin typeface="Bahnschrift" panose="020B0502040204020203" pitchFamily="34" charset="0"/>
              </a:rPr>
              <a:t>Qu’est</a:t>
            </a:r>
            <a:r>
              <a:rPr lang="es-ES" sz="3600" dirty="0">
                <a:latin typeface="Bahnschrift" panose="020B0502040204020203" pitchFamily="34" charset="0"/>
              </a:rPr>
              <a:t>-ce qui se </a:t>
            </a:r>
            <a:r>
              <a:rPr lang="es-ES" sz="3600" dirty="0" err="1">
                <a:latin typeface="Bahnschrift" panose="020B0502040204020203" pitchFamily="34" charset="0"/>
              </a:rPr>
              <a:t>passe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au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niveau</a:t>
            </a:r>
            <a:r>
              <a:rPr lang="es-ES" sz="3600" dirty="0">
                <a:latin typeface="Bahnschrift" panose="020B0502040204020203" pitchFamily="34" charset="0"/>
              </a:rPr>
              <a:t> de la </a:t>
            </a:r>
            <a:r>
              <a:rPr lang="es-ES" sz="3600" dirty="0" err="1">
                <a:latin typeface="Bahnschrift" panose="020B0502040204020203" pitchFamily="34" charset="0"/>
              </a:rPr>
              <a:t>colonne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lors</a:t>
            </a:r>
            <a:r>
              <a:rPr lang="es-ES" sz="3600" dirty="0">
                <a:latin typeface="Bahnschrift" panose="020B0502040204020203" pitchFamily="34" charset="0"/>
              </a:rPr>
              <a:t>….</a:t>
            </a:r>
            <a:r>
              <a:rPr lang="es-ES" sz="3600" dirty="0" err="1">
                <a:latin typeface="Bahnschrift" panose="020B0502040204020203" pitchFamily="34" charset="0"/>
              </a:rPr>
              <a:t>Flexion</a:t>
            </a:r>
            <a:endParaRPr lang="es-ES" sz="3600" dirty="0">
              <a:latin typeface="Bahnschrift" panose="020B0502040204020203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564D3E-4AB0-D874-D9B1-B7C8F640F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03750" cy="4351338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E92E52B4-70F8-4EA6-A80B-EDC216E53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58" y="2348701"/>
            <a:ext cx="3287486" cy="1518902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D69958D-60FB-48DD-8179-820B1FA8D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68" y="1137395"/>
            <a:ext cx="2784929" cy="210199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38A911-DFCD-DC3F-F837-F1701810F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68" y="3239391"/>
            <a:ext cx="2784929" cy="193492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20C7DDA-AA60-E939-B250-69051643CFB4}"/>
              </a:ext>
            </a:extLst>
          </p:cNvPr>
          <p:cNvSpPr txBox="1"/>
          <p:nvPr/>
        </p:nvSpPr>
        <p:spPr>
          <a:xfrm>
            <a:off x="7892464" y="1271245"/>
            <a:ext cx="4049486" cy="4365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Ligaments postérieurs: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Ligaments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postérieurs…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sont tendus.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Articulations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interapophysaires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Décomprimés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Trous de conjugaison: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Augmentation vs diminution du diamètre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Disque vertébrale: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 l’avant ou vers l’arrière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 l’arrière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AC586E1-0B98-2144-5598-9C7DF56B64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51" y="3889557"/>
            <a:ext cx="3287486" cy="20431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739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49C0F7-0F79-0C90-A2B3-49017644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 err="1">
                <a:latin typeface="Bahnschrift" panose="020B0502040204020203" pitchFamily="34" charset="0"/>
              </a:rPr>
              <a:t>Qu’est</a:t>
            </a:r>
            <a:r>
              <a:rPr lang="es-ES" sz="4400" dirty="0">
                <a:latin typeface="Bahnschrift" panose="020B0502040204020203" pitchFamily="34" charset="0"/>
              </a:rPr>
              <a:t>-ce qui se </a:t>
            </a:r>
            <a:r>
              <a:rPr lang="es-ES" sz="4400" dirty="0" err="1">
                <a:latin typeface="Bahnschrift" panose="020B0502040204020203" pitchFamily="34" charset="0"/>
              </a:rPr>
              <a:t>passe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au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niveau</a:t>
            </a:r>
            <a:r>
              <a:rPr lang="es-ES" sz="4400" dirty="0">
                <a:latin typeface="Bahnschrift" panose="020B0502040204020203" pitchFamily="34" charset="0"/>
              </a:rPr>
              <a:t> de la </a:t>
            </a:r>
            <a:r>
              <a:rPr lang="es-ES" sz="4400" dirty="0" err="1">
                <a:latin typeface="Bahnschrift" panose="020B0502040204020203" pitchFamily="34" charset="0"/>
              </a:rPr>
              <a:t>colonne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lors</a:t>
            </a:r>
            <a:r>
              <a:rPr lang="es-ES" sz="4400" dirty="0">
                <a:latin typeface="Bahnschrift" panose="020B0502040204020203" pitchFamily="34" charset="0"/>
              </a:rPr>
              <a:t>….</a:t>
            </a:r>
            <a:r>
              <a:rPr lang="es-ES" sz="4400" dirty="0" err="1">
                <a:latin typeface="Bahnschrift" panose="020B0502040204020203" pitchFamily="34" charset="0"/>
              </a:rPr>
              <a:t>Extension</a:t>
            </a:r>
            <a:endParaRPr lang="es-ES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B1ABDFD-982F-B17E-A38E-77CD159F6C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674" y="3930091"/>
            <a:ext cx="3245816" cy="2159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2704ADC-D7E1-41CE-B86A-2D8A85560C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490" y="3912629"/>
            <a:ext cx="3277507" cy="21774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D749DB-47DE-E34D-D6ED-E53DA76E9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08150"/>
            <a:ext cx="3866696" cy="22044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E3E1160-489F-E565-7C2D-2E4393FB6619}"/>
              </a:ext>
            </a:extLst>
          </p:cNvPr>
          <p:cNvSpPr txBox="1"/>
          <p:nvPr/>
        </p:nvSpPr>
        <p:spPr>
          <a:xfrm>
            <a:off x="7771819" y="1132202"/>
            <a:ext cx="3277507" cy="495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Ligaments: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Ligaments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antérieur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s…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sont tendus.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Articulations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interapophysaires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s-E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omprimés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Trous de conjugaison: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Augmentation vs diminution du diamètre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Diminution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Noyau du Disque vertébrale: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 l’avant ou vers l’arrière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 l’avant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9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744EA-AB1C-29CD-5805-3D21396D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 err="1">
                <a:latin typeface="Bahnschrift" panose="020B0502040204020203" pitchFamily="34" charset="0"/>
              </a:rPr>
              <a:t>Qu’est</a:t>
            </a:r>
            <a:r>
              <a:rPr lang="es-ES" sz="4400" dirty="0">
                <a:latin typeface="Bahnschrift" panose="020B0502040204020203" pitchFamily="34" charset="0"/>
              </a:rPr>
              <a:t>-ce qui se </a:t>
            </a:r>
            <a:r>
              <a:rPr lang="es-ES" sz="4400" dirty="0" err="1">
                <a:latin typeface="Bahnschrift" panose="020B0502040204020203" pitchFamily="34" charset="0"/>
              </a:rPr>
              <a:t>passe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au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niveau</a:t>
            </a:r>
            <a:r>
              <a:rPr lang="es-ES" sz="4400" dirty="0">
                <a:latin typeface="Bahnschrift" panose="020B0502040204020203" pitchFamily="34" charset="0"/>
              </a:rPr>
              <a:t> de la </a:t>
            </a:r>
            <a:r>
              <a:rPr lang="es-ES" sz="4400" dirty="0" err="1">
                <a:latin typeface="Bahnschrift" panose="020B0502040204020203" pitchFamily="34" charset="0"/>
              </a:rPr>
              <a:t>colonne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lors</a:t>
            </a:r>
            <a:r>
              <a:rPr lang="es-ES" sz="4400" dirty="0">
                <a:latin typeface="Bahnschrift" panose="020B0502040204020203" pitchFamily="34" charset="0"/>
              </a:rPr>
              <a:t>….</a:t>
            </a:r>
            <a:r>
              <a:rPr lang="es-ES" sz="4400" dirty="0" err="1">
                <a:latin typeface="Bahnschrift" panose="020B0502040204020203" pitchFamily="34" charset="0"/>
              </a:rPr>
              <a:t>Inclinaison</a:t>
            </a:r>
            <a:endParaRPr lang="es-ES" dirty="0"/>
          </a:p>
        </p:txBody>
      </p:sp>
      <p:pic>
        <p:nvPicPr>
          <p:cNvPr id="4" name="Espace réservé du contenu 8">
            <a:extLst>
              <a:ext uri="{FF2B5EF4-FFF2-40B4-BE49-F238E27FC236}">
                <a16:creationId xmlns:a16="http://schemas.microsoft.com/office/drawing/2014/main" id="{9D5C3507-F213-4C1D-A535-B5F98377A4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3040471" cy="1923987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271F618-496A-423F-98E6-09383C3D04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5" y="4669335"/>
            <a:ext cx="3040471" cy="1705969"/>
          </a:xfrm>
          <a:prstGeom prst="rect">
            <a:avLst/>
          </a:prstGeom>
        </p:spPr>
      </p:pic>
      <p:pic>
        <p:nvPicPr>
          <p:cNvPr id="6" name="Espace réservé du contenu 5" descr="Quelle est la différence entre convexe et concave ? - Quora">
            <a:extLst>
              <a:ext uri="{FF2B5EF4-FFF2-40B4-BE49-F238E27FC236}">
                <a16:creationId xmlns:a16="http://schemas.microsoft.com/office/drawing/2014/main" id="{AC795720-B330-70D3-23AA-441C20FF8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35" y="3992726"/>
            <a:ext cx="2667000" cy="17059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101048-498E-5E6B-F41D-3C753B5E3D4C}"/>
              </a:ext>
            </a:extLst>
          </p:cNvPr>
          <p:cNvSpPr txBox="1"/>
          <p:nvPr/>
        </p:nvSpPr>
        <p:spPr>
          <a:xfrm>
            <a:off x="5076509" y="1713287"/>
            <a:ext cx="6705600" cy="4558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Ligaments: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côté convexe tension </a:t>
            </a:r>
            <a:r>
              <a:rPr lang="fr-FR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intertransverse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détente de l’autre côté.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Articulations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interapophysaires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Décompression </a:t>
            </a:r>
            <a:r>
              <a:rPr lang="fr-FR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interapophysaire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côté convexe. Compression de l’autre côté.</a:t>
            </a:r>
            <a:endParaRPr lang="es-ES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Trous de conjugaison: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Augmentation vs diminution du diamètre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Ouverture trou conjugaison côté convexe et fermeture de l’autre côté.</a:t>
            </a:r>
            <a:endParaRPr lang="es-ES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Noyau disque vertébrale: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 côté convexe ou concave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côté convexe</a:t>
            </a:r>
            <a:endParaRPr lang="fr-FR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70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476184-687A-057B-D7D0-213E3A30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 err="1">
                <a:latin typeface="Bahnschrift" panose="020B0502040204020203" pitchFamily="34" charset="0"/>
              </a:rPr>
              <a:t>Qu’est</a:t>
            </a:r>
            <a:r>
              <a:rPr lang="es-ES" sz="4400" dirty="0">
                <a:latin typeface="Bahnschrift" panose="020B0502040204020203" pitchFamily="34" charset="0"/>
              </a:rPr>
              <a:t>-ce qui se </a:t>
            </a:r>
            <a:r>
              <a:rPr lang="es-ES" sz="4400" dirty="0" err="1">
                <a:latin typeface="Bahnschrift" panose="020B0502040204020203" pitchFamily="34" charset="0"/>
              </a:rPr>
              <a:t>passe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au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niveau</a:t>
            </a:r>
            <a:r>
              <a:rPr lang="es-ES" sz="4400" dirty="0">
                <a:latin typeface="Bahnschrift" panose="020B0502040204020203" pitchFamily="34" charset="0"/>
              </a:rPr>
              <a:t> de la </a:t>
            </a:r>
            <a:r>
              <a:rPr lang="es-ES" sz="4400" dirty="0" err="1">
                <a:latin typeface="Bahnschrift" panose="020B0502040204020203" pitchFamily="34" charset="0"/>
              </a:rPr>
              <a:t>colonne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lors</a:t>
            </a:r>
            <a:r>
              <a:rPr lang="es-ES" sz="4400" dirty="0">
                <a:latin typeface="Bahnschrift" panose="020B0502040204020203" pitchFamily="34" charset="0"/>
              </a:rPr>
              <a:t>….</a:t>
            </a:r>
            <a:r>
              <a:rPr lang="es-ES" sz="4400" dirty="0" err="1">
                <a:latin typeface="Bahnschrift" panose="020B0502040204020203" pitchFamily="34" charset="0"/>
              </a:rPr>
              <a:t>Rotation</a:t>
            </a:r>
            <a:endParaRPr lang="es-ES" dirty="0"/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7F2BA61F-6E12-42A7-81B8-8826354CB3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2" y="1825624"/>
            <a:ext cx="3085822" cy="2049689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0262BDE-C5FF-44D7-AB6A-9D7837727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34" y="4010249"/>
            <a:ext cx="2974751" cy="19826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F48A6D9-2C53-A3DB-DD31-43A9996A4855}"/>
              </a:ext>
            </a:extLst>
          </p:cNvPr>
          <p:cNvSpPr txBox="1"/>
          <p:nvPr/>
        </p:nvSpPr>
        <p:spPr>
          <a:xfrm>
            <a:off x="5464629" y="2021567"/>
            <a:ext cx="6096000" cy="4365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Ligaments: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Globalement peuvent être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mobilisés, assouplissement.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Articulations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interapophysaires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décomprimés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s-E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omprimés</a:t>
            </a:r>
            <a:r>
              <a:rPr lang="es-E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s-E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côté</a:t>
            </a:r>
            <a:r>
              <a:rPr lang="es-E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oppo</a:t>
            </a:r>
            <a:r>
              <a:rPr lang="es-ES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Trous de conjugaison: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Augmentation vs diminution du diamètre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Diminution des deux côtés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Noyau du disque vertébrale: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 l’avant ou vers l’arrière 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ompression</a:t>
            </a:r>
            <a:endParaRPr lang="es-ES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3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D918E-71C5-1B90-2CD5-2FAA3FAA8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 fontScale="90000"/>
          </a:bodyPr>
          <a:lstStyle/>
          <a:p>
            <a:r>
              <a:rPr lang="es-ES" sz="3200" dirty="0" err="1">
                <a:latin typeface="Bahnschrift" panose="020B0502040204020203" pitchFamily="34" charset="0"/>
              </a:rPr>
              <a:t>Comment</a:t>
            </a:r>
            <a:r>
              <a:rPr lang="es-ES" sz="3200" dirty="0">
                <a:latin typeface="Bahnschrift" panose="020B0502040204020203" pitchFamily="34" charset="0"/>
              </a:rPr>
              <a:t> faire ?</a:t>
            </a:r>
            <a:br>
              <a:rPr lang="es-ES" sz="2800" dirty="0">
                <a:latin typeface="Bahnschrift" panose="020B0502040204020203" pitchFamily="34" charset="0"/>
              </a:rPr>
            </a:br>
            <a:r>
              <a:rPr lang="es-ES" sz="2800" dirty="0">
                <a:latin typeface="Bahnschrift" panose="020B0502040204020203" pitchFamily="34" charset="0"/>
              </a:rPr>
              <a:t>                                                              </a:t>
            </a:r>
          </a:p>
        </p:txBody>
      </p:sp>
      <p:pic>
        <p:nvPicPr>
          <p:cNvPr id="6" name="Espace réservé du contenu 5" descr="L'importance de la rééducation post-natale : comprendre le fonctionnement  de son corps et comment en prendre soin !">
            <a:extLst>
              <a:ext uri="{FF2B5EF4-FFF2-40B4-BE49-F238E27FC236}">
                <a16:creationId xmlns:a16="http://schemas.microsoft.com/office/drawing/2014/main" id="{D43A87D7-756F-E131-FA8F-8AF083D70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068" y="1953834"/>
            <a:ext cx="4359729" cy="2802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Exercices de base en musculation : les abdominaux">
            <a:extLst>
              <a:ext uri="{FF2B5EF4-FFF2-40B4-BE49-F238E27FC236}">
                <a16:creationId xmlns:a16="http://schemas.microsoft.com/office/drawing/2014/main" id="{D710927F-3DF1-C497-2C50-C35460618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293" y="2035676"/>
            <a:ext cx="3661410" cy="18281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1C3084-2DAE-EFCB-0DFC-B0A1A888044F}"/>
              </a:ext>
            </a:extLst>
          </p:cNvPr>
          <p:cNvSpPr txBox="1"/>
          <p:nvPr/>
        </p:nvSpPr>
        <p:spPr>
          <a:xfrm>
            <a:off x="2601686" y="4920772"/>
            <a:ext cx="71736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Contraction</a:t>
            </a:r>
            <a:r>
              <a:rPr lang="es-ES" dirty="0"/>
              <a:t> de la </a:t>
            </a:r>
            <a:r>
              <a:rPr lang="es-ES" dirty="0" err="1"/>
              <a:t>sangle</a:t>
            </a:r>
            <a:r>
              <a:rPr lang="es-ES" dirty="0"/>
              <a:t> </a:t>
            </a:r>
            <a:r>
              <a:rPr lang="es-ES" dirty="0" err="1"/>
              <a:t>abdominale</a:t>
            </a:r>
            <a:r>
              <a:rPr lang="es-ES" dirty="0"/>
              <a:t> </a:t>
            </a:r>
            <a:r>
              <a:rPr lang="es-ES" dirty="0" err="1"/>
              <a:t>vers</a:t>
            </a:r>
            <a:r>
              <a:rPr lang="es-ES" dirty="0"/>
              <a:t> la </a:t>
            </a:r>
            <a:r>
              <a:rPr lang="es-ES" dirty="0" err="1"/>
              <a:t>colonne</a:t>
            </a:r>
            <a:r>
              <a:rPr lang="es-ES" dirty="0"/>
              <a:t> et le </a:t>
            </a:r>
            <a:r>
              <a:rPr lang="es-ES" dirty="0" err="1"/>
              <a:t>haut</a:t>
            </a:r>
            <a:r>
              <a:rPr lang="es-ES" dirty="0"/>
              <a:t> </a:t>
            </a:r>
            <a:r>
              <a:rPr lang="es-ES" dirty="0" err="1"/>
              <a:t>lors</a:t>
            </a:r>
            <a:r>
              <a:rPr lang="es-ES" dirty="0"/>
              <a:t> des </a:t>
            </a:r>
            <a:r>
              <a:rPr lang="es-ES" dirty="0" err="1"/>
              <a:t>postures</a:t>
            </a:r>
            <a:r>
              <a:rPr lang="es-ES" dirty="0"/>
              <a:t> à risque de </a:t>
            </a:r>
            <a:r>
              <a:rPr lang="es-ES" dirty="0" err="1"/>
              <a:t>blesser</a:t>
            </a:r>
            <a:r>
              <a:rPr lang="es-ES" dirty="0"/>
              <a:t> les disques.</a:t>
            </a:r>
          </a:p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façon de procéder a montré réduire d’un 50% la pression au niveau de D12-L1 et un 30% au niveau de L5-S1.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dirty="0"/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0C1219-E433-FAE5-C6D5-F327348E4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0" y="276204"/>
            <a:ext cx="2585324" cy="147732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90A27B8-9FA6-C775-55EB-3C47988CE834}"/>
              </a:ext>
            </a:extLst>
          </p:cNvPr>
          <p:cNvSpPr txBox="1"/>
          <p:nvPr/>
        </p:nvSpPr>
        <p:spPr>
          <a:xfrm>
            <a:off x="7010400" y="722480"/>
            <a:ext cx="5104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latin typeface="Bahnschrift" panose="020B0502040204020203" pitchFamily="34" charset="0"/>
              </a:rPr>
              <a:t>LA SANGLE ABDOMINALE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ABCAB09-3D23-1E66-C224-69BD1D6945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7" y="914400"/>
            <a:ext cx="181927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69C8E-23BF-5EDB-D54C-9158F70B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 3" descr="Ardha Bhujangasana - Postura de la Media Cobra - Yogateca">
            <a:extLst>
              <a:ext uri="{FF2B5EF4-FFF2-40B4-BE49-F238E27FC236}">
                <a16:creationId xmlns:a16="http://schemas.microsoft.com/office/drawing/2014/main" id="{6CD23158-E3AA-AA02-41CD-1F0F1BADE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80" y="681037"/>
            <a:ext cx="4281489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lèche : bas 4">
            <a:extLst>
              <a:ext uri="{FF2B5EF4-FFF2-40B4-BE49-F238E27FC236}">
                <a16:creationId xmlns:a16="http://schemas.microsoft.com/office/drawing/2014/main" id="{A910EFBE-0273-A7F7-5E58-62FB5F0D6731}"/>
              </a:ext>
            </a:extLst>
          </p:cNvPr>
          <p:cNvSpPr/>
          <p:nvPr/>
        </p:nvSpPr>
        <p:spPr>
          <a:xfrm>
            <a:off x="3352801" y="1301126"/>
            <a:ext cx="383830" cy="7791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5F6EED-222B-5858-7C07-A9A015327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77" y="3548856"/>
            <a:ext cx="5459239" cy="2281238"/>
          </a:xfrm>
          <a:prstGeom prst="rect">
            <a:avLst/>
          </a:prstGeom>
        </p:spPr>
      </p:pic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6385D75B-DF52-03A7-68D6-16CADF12F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8"/>
            <a:r>
              <a:rPr lang="es-ES" dirty="0" err="1"/>
              <a:t>Bhujangasana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3665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5ACC50-CDE3-82E7-2B5F-067783031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Les </a:t>
            </a:r>
            <a:r>
              <a:rPr lang="es-ES" b="1" dirty="0" err="1"/>
              <a:t>autres</a:t>
            </a:r>
            <a:r>
              <a:rPr lang="es-ES" b="1" dirty="0"/>
              <a:t> </a:t>
            </a:r>
            <a:r>
              <a:rPr lang="es-ES" b="1" dirty="0" err="1"/>
              <a:t>copains</a:t>
            </a:r>
            <a:r>
              <a:rPr lang="es-ES" b="1" dirty="0"/>
              <a:t> </a:t>
            </a:r>
            <a:r>
              <a:rPr lang="es-ES" b="1" dirty="0" err="1"/>
              <a:t>musculaires</a:t>
            </a:r>
            <a:endParaRPr lang="es-ES" b="1" dirty="0"/>
          </a:p>
        </p:txBody>
      </p:sp>
      <p:pic>
        <p:nvPicPr>
          <p:cNvPr id="4" name="Espace réservé du contenu 3" descr="LA COLONNE VERTÉBRALE - Sur le chemin du sourire">
            <a:extLst>
              <a:ext uri="{FF2B5EF4-FFF2-40B4-BE49-F238E27FC236}">
                <a16:creationId xmlns:a16="http://schemas.microsoft.com/office/drawing/2014/main" id="{047CE7B7-DC89-C843-265C-FCB90AC2B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03" y="1437423"/>
            <a:ext cx="4936117" cy="47928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3B9B2A-7B56-871B-C1F8-B448BF674670}"/>
              </a:ext>
            </a:extLst>
          </p:cNvPr>
          <p:cNvSpPr txBox="1"/>
          <p:nvPr/>
        </p:nvSpPr>
        <p:spPr>
          <a:xfrm>
            <a:off x="5007263" y="1553482"/>
            <a:ext cx="6096000" cy="1763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Musculature profonde 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À l’espace entre les apophyses épineuses et les apophyses transverses nous avons de centaines des petites muscles les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gouttières vertébrales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C’est la musculature profonde du rachis Plusieurs petits muscles très riches en éléments proprioceptifs.</a:t>
            </a:r>
            <a:endParaRPr lang="es-E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74294EA-FE4D-4415-36D0-793AE44DD9D0}"/>
              </a:ext>
            </a:extLst>
          </p:cNvPr>
          <p:cNvSpPr txBox="1"/>
          <p:nvPr/>
        </p:nvSpPr>
        <p:spPr>
          <a:xfrm>
            <a:off x="5007263" y="3833868"/>
            <a:ext cx="6096000" cy="2582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Musculature superficiel- extenseurs du rachis : longissimus- iliocostale- carré des lombes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Psoas-iliaque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 Dorsal</a:t>
            </a:r>
            <a:endParaRPr lang="es-ES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1F9B11F-BA57-4A2E-95F8-167612364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172" y="187102"/>
            <a:ext cx="2079171" cy="207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65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AA57849-3DD0-2C5F-C64C-A890A1BAD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AFF693B5-A1F2-62E3-7219-E116C8527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9" y="587829"/>
            <a:ext cx="11646799" cy="5589134"/>
          </a:xfrm>
        </p:spPr>
      </p:pic>
    </p:spTree>
    <p:extLst>
      <p:ext uri="{BB962C8B-B14F-4D97-AF65-F5344CB8AC3E}">
        <p14:creationId xmlns:p14="http://schemas.microsoft.com/office/powerpoint/2010/main" val="4197229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E7C9A-DC63-F977-9931-9CE178812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5D97782-F9C6-DFFF-9834-AAAE5E5781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2" y="365125"/>
            <a:ext cx="11795112" cy="5517923"/>
          </a:xfrm>
        </p:spPr>
      </p:pic>
    </p:spTree>
    <p:extLst>
      <p:ext uri="{BB962C8B-B14F-4D97-AF65-F5344CB8AC3E}">
        <p14:creationId xmlns:p14="http://schemas.microsoft.com/office/powerpoint/2010/main" val="1187147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3787F-B1F4-4603-BF6F-0F8D42E12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21C7B8F-A301-E4BE-5486-2B339EF0CE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365125"/>
            <a:ext cx="5562599" cy="5812917"/>
          </a:xfrm>
        </p:spPr>
      </p:pic>
      <p:pic>
        <p:nvPicPr>
          <p:cNvPr id="6" name="Espace réservé du contenu 3" descr="Dolor lumbar y Fascia Toracolumbar">
            <a:extLst>
              <a:ext uri="{FF2B5EF4-FFF2-40B4-BE49-F238E27FC236}">
                <a16:creationId xmlns:a16="http://schemas.microsoft.com/office/drawing/2014/main" id="{B2826EB9-00F9-272F-2CFD-8597F491B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999" y="695442"/>
            <a:ext cx="4425801" cy="5698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Belmore Chiropractic - Low back pain especially from sitting is often  caused by thoracolumbar fascia tightness. Getting up regularly from the  chair and moving the legs up to the chest relieves a">
            <a:extLst>
              <a:ext uri="{FF2B5EF4-FFF2-40B4-BE49-F238E27FC236}">
                <a16:creationId xmlns:a16="http://schemas.microsoft.com/office/drawing/2014/main" id="{401E9F42-F531-E81A-B92B-2473BBF3E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552" y="4317210"/>
            <a:ext cx="1670050" cy="207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1052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6F54D-448B-CE5E-29CB-75B9EF0C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ahnschrift" panose="020B0502040204020203" pitchFamily="34" charset="0"/>
              </a:rPr>
              <a:t>INFOS CLÉS 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C02D2-237C-F3EE-C523-780335A5A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6248"/>
            <a:ext cx="10515600" cy="4351338"/>
          </a:xfrm>
        </p:spPr>
        <p:txBody>
          <a:bodyPr/>
          <a:lstStyle/>
          <a:p>
            <a:r>
              <a:rPr lang="es-ES" dirty="0" err="1">
                <a:latin typeface="Bahnschrift" panose="020B0502040204020203" pitchFamily="34" charset="0"/>
              </a:rPr>
              <a:t>Connaître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l’anatomie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pour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comprendre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l’effet</a:t>
            </a:r>
            <a:r>
              <a:rPr lang="es-ES" dirty="0">
                <a:latin typeface="Bahnschrift" panose="020B0502040204020203" pitchFamily="34" charset="0"/>
              </a:rPr>
              <a:t> des </a:t>
            </a:r>
            <a:r>
              <a:rPr lang="es-ES" dirty="0" err="1">
                <a:latin typeface="Bahnschrift" panose="020B0502040204020203" pitchFamily="34" charset="0"/>
              </a:rPr>
              <a:t>mouvements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dans</a:t>
            </a:r>
            <a:r>
              <a:rPr lang="es-ES" dirty="0">
                <a:latin typeface="Bahnschrift" panose="020B0502040204020203" pitchFamily="34" charset="0"/>
              </a:rPr>
              <a:t> les </a:t>
            </a:r>
            <a:r>
              <a:rPr lang="es-ES" dirty="0" err="1">
                <a:latin typeface="Bahnschrift" panose="020B0502040204020203" pitchFamily="34" charset="0"/>
              </a:rPr>
              <a:t>différents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parties</a:t>
            </a:r>
            <a:r>
              <a:rPr lang="es-ES" dirty="0">
                <a:latin typeface="Bahnschrift" panose="020B0502040204020203" pitchFamily="34" charset="0"/>
              </a:rPr>
              <a:t> de la </a:t>
            </a:r>
            <a:r>
              <a:rPr lang="es-ES" dirty="0" err="1">
                <a:latin typeface="Bahnschrift" panose="020B0502040204020203" pitchFamily="34" charset="0"/>
              </a:rPr>
              <a:t>colonne</a:t>
            </a:r>
            <a:r>
              <a:rPr lang="es-ES" dirty="0">
                <a:latin typeface="Bahnschrift" panose="020B0502040204020203" pitchFamily="34" charset="0"/>
              </a:rPr>
              <a:t> vertébrale.</a:t>
            </a:r>
          </a:p>
          <a:p>
            <a:r>
              <a:rPr lang="es-ES" dirty="0" err="1">
                <a:latin typeface="Bahnschrift" panose="020B0502040204020203" pitchFamily="34" charset="0"/>
              </a:rPr>
              <a:t>Identifier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possibles</a:t>
            </a:r>
            <a:r>
              <a:rPr lang="es-ES" dirty="0">
                <a:latin typeface="Bahnschrift" panose="020B0502040204020203" pitchFamily="34" charset="0"/>
              </a:rPr>
              <a:t> risques et </a:t>
            </a:r>
            <a:r>
              <a:rPr lang="es-ES" dirty="0" err="1">
                <a:latin typeface="Bahnschrift" panose="020B0502040204020203" pitchFamily="34" charset="0"/>
              </a:rPr>
              <a:t>aussi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comment</a:t>
            </a:r>
            <a:r>
              <a:rPr lang="es-ES" dirty="0">
                <a:latin typeface="Bahnschrift" panose="020B0502040204020203" pitchFamily="34" charset="0"/>
              </a:rPr>
              <a:t> les </a:t>
            </a:r>
            <a:r>
              <a:rPr lang="es-ES" dirty="0" err="1">
                <a:latin typeface="Bahnschrift" panose="020B0502040204020203" pitchFamily="34" charset="0"/>
              </a:rPr>
              <a:t>prévenir</a:t>
            </a:r>
            <a:r>
              <a:rPr lang="es-ES" dirty="0">
                <a:latin typeface="Bahnschrift" panose="020B0502040204020203" pitchFamily="34" charset="0"/>
              </a:rPr>
              <a:t> 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latin typeface="Bahnschrift" panose="020B0502040204020203" pitchFamily="34" charset="0"/>
              </a:rPr>
              <a:t>   en </a:t>
            </a:r>
            <a:r>
              <a:rPr lang="es-ES" dirty="0" err="1">
                <a:latin typeface="Bahnschrift" panose="020B0502040204020203" pitchFamily="34" charset="0"/>
              </a:rPr>
              <a:t>évitant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certaines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mouvements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extrêmes</a:t>
            </a:r>
            <a:r>
              <a:rPr lang="es-ES" dirty="0">
                <a:latin typeface="Bahnschrift" panose="020B0502040204020203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latin typeface="Bahnschrift" panose="020B0502040204020203" pitchFamily="34" charset="0"/>
              </a:rPr>
              <a:t>   en </a:t>
            </a:r>
            <a:r>
              <a:rPr lang="es-ES" dirty="0" err="1">
                <a:latin typeface="Bahnschrift" panose="020B0502040204020203" pitchFamily="34" charset="0"/>
              </a:rPr>
              <a:t>respectant</a:t>
            </a:r>
            <a:r>
              <a:rPr lang="es-ES" dirty="0">
                <a:latin typeface="Bahnschrift" panose="020B0502040204020203" pitchFamily="34" charset="0"/>
              </a:rPr>
              <a:t> la </a:t>
            </a:r>
            <a:r>
              <a:rPr lang="es-ES" dirty="0" err="1">
                <a:latin typeface="Bahnschrift" panose="020B0502040204020203" pitchFamily="34" charset="0"/>
              </a:rPr>
              <a:t>physiologie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au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maximum</a:t>
            </a:r>
            <a:r>
              <a:rPr lang="es-ES" dirty="0">
                <a:latin typeface="Bahnschrift" panose="020B0502040204020203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latin typeface="Bahnschrift" panose="020B0502040204020203" pitchFamily="34" charset="0"/>
              </a:rPr>
              <a:t>   en </a:t>
            </a:r>
            <a:r>
              <a:rPr lang="es-ES" dirty="0" err="1">
                <a:latin typeface="Bahnschrift" panose="020B0502040204020203" pitchFamily="34" charset="0"/>
              </a:rPr>
              <a:t>s’aidant</a:t>
            </a:r>
            <a:r>
              <a:rPr lang="es-ES" dirty="0">
                <a:latin typeface="Bahnschrift" panose="020B0502040204020203" pitchFamily="34" charset="0"/>
              </a:rPr>
              <a:t> du </a:t>
            </a:r>
            <a:r>
              <a:rPr lang="es-ES" dirty="0" err="1">
                <a:latin typeface="Bahnschrift" panose="020B0502040204020203" pitchFamily="34" charset="0"/>
              </a:rPr>
              <a:t>gainage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au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niveau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musculaire</a:t>
            </a:r>
            <a:r>
              <a:rPr lang="es-ES" dirty="0">
                <a:latin typeface="Bahnschrift" panose="020B0502040204020203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latin typeface="Bahnschrift" panose="020B0502040204020203" pitchFamily="34" charset="0"/>
              </a:rPr>
              <a:t>   en </a:t>
            </a:r>
            <a:r>
              <a:rPr lang="es-ES" dirty="0" err="1">
                <a:latin typeface="Bahnschrift" panose="020B0502040204020203" pitchFamily="34" charset="0"/>
              </a:rPr>
              <a:t>préparant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physiquement</a:t>
            </a:r>
            <a:r>
              <a:rPr lang="es-ES" dirty="0">
                <a:latin typeface="Bahnschrift" panose="020B0502040204020203" pitchFamily="34" charset="0"/>
              </a:rPr>
              <a:t> la </a:t>
            </a:r>
            <a:r>
              <a:rPr lang="es-ES" dirty="0" err="1">
                <a:latin typeface="Bahnschrift" panose="020B0502040204020203" pitchFamily="34" charset="0"/>
              </a:rPr>
              <a:t>posture</a:t>
            </a:r>
            <a:r>
              <a:rPr lang="es-ES" dirty="0">
                <a:latin typeface="Bahnschrift" panose="020B0502040204020203" pitchFamily="34" charset="0"/>
              </a:rPr>
              <a:t>: </a:t>
            </a:r>
            <a:r>
              <a:rPr lang="es-ES" dirty="0" err="1">
                <a:latin typeface="Bahnschrift" panose="020B0502040204020203" pitchFamily="34" charset="0"/>
              </a:rPr>
              <a:t>renforcer</a:t>
            </a:r>
            <a:r>
              <a:rPr lang="es-ES" dirty="0">
                <a:latin typeface="Bahnschrift" panose="020B0502040204020203" pitchFamily="34" charset="0"/>
              </a:rPr>
              <a:t>, </a:t>
            </a:r>
            <a:r>
              <a:rPr lang="es-ES" dirty="0" err="1">
                <a:latin typeface="Bahnschrift" panose="020B0502040204020203" pitchFamily="34" charset="0"/>
              </a:rPr>
              <a:t>étirer</a:t>
            </a:r>
            <a:r>
              <a:rPr lang="es-ES" dirty="0">
                <a:latin typeface="Bahnschrift" panose="020B0502040204020203" pitchFamily="34" charset="0"/>
              </a:rPr>
              <a:t>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>
                <a:latin typeface="Bahnschrift" panose="020B0502040204020203" pitchFamily="34" charset="0"/>
              </a:rPr>
              <a:t>  en </a:t>
            </a:r>
            <a:r>
              <a:rPr lang="es-ES" dirty="0" err="1">
                <a:latin typeface="Bahnschrift" panose="020B0502040204020203" pitchFamily="34" charset="0"/>
              </a:rPr>
              <a:t>cherchant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adaptations</a:t>
            </a:r>
            <a:r>
              <a:rPr lang="es-ES" dirty="0">
                <a:latin typeface="Bahnschrift" panose="020B0502040204020203" pitchFamily="34" charset="0"/>
              </a:rPr>
              <a:t> / </a:t>
            </a:r>
            <a:r>
              <a:rPr lang="es-ES" dirty="0" err="1">
                <a:latin typeface="Bahnschrift" panose="020B0502040204020203" pitchFamily="34" charset="0"/>
              </a:rPr>
              <a:t>supports</a:t>
            </a:r>
            <a:r>
              <a:rPr lang="es-ES" dirty="0">
                <a:latin typeface="Bahnschrift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B72499-ACDD-346B-1C9C-0C018D562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942" y="112344"/>
            <a:ext cx="1807029" cy="183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6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F1F34-B974-85B8-0493-C8A008BA7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11FEB49-645F-4785-047E-5A49DD724F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63" y="773398"/>
            <a:ext cx="3311979" cy="1854708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62F170-DFBD-24B7-7A0E-446EB715EBAE}"/>
              </a:ext>
            </a:extLst>
          </p:cNvPr>
          <p:cNvSpPr txBox="1"/>
          <p:nvPr/>
        </p:nvSpPr>
        <p:spPr>
          <a:xfrm>
            <a:off x="4463143" y="3620479"/>
            <a:ext cx="57258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Bahnschrift" panose="020B0502040204020203" pitchFamily="34" charset="0"/>
              </a:rPr>
              <a:t>Aux </a:t>
            </a:r>
            <a:r>
              <a:rPr lang="es-ES" sz="2000" dirty="0" err="1">
                <a:latin typeface="Bahnschrift" panose="020B0502040204020203" pitchFamily="34" charset="0"/>
              </a:rPr>
              <a:t>douleurs</a:t>
            </a:r>
            <a:r>
              <a:rPr lang="es-ES" sz="2000" dirty="0">
                <a:latin typeface="Bahnschrift" panose="020B0502040204020203" pitchFamily="34" charset="0"/>
              </a:rPr>
              <a:t> </a:t>
            </a:r>
            <a:r>
              <a:rPr lang="es-ES" sz="2000" dirty="0" err="1">
                <a:latin typeface="Bahnschrift" panose="020B0502040204020203" pitchFamily="34" charset="0"/>
              </a:rPr>
              <a:t>lors</a:t>
            </a:r>
            <a:r>
              <a:rPr lang="es-ES" sz="2000" dirty="0">
                <a:latin typeface="Bahnschrift" panose="020B0502040204020203" pitchFamily="34" charset="0"/>
              </a:rPr>
              <a:t> les </a:t>
            </a:r>
            <a:r>
              <a:rPr lang="es-ES" sz="2000" dirty="0" err="1">
                <a:latin typeface="Bahnschrift" panose="020B0502040204020203" pitchFamily="34" charset="0"/>
              </a:rPr>
              <a:t>postures</a:t>
            </a:r>
            <a:r>
              <a:rPr lang="es-ES" sz="2000" dirty="0">
                <a:latin typeface="Bahnschrift" panose="020B0502040204020203" pitchFamily="34" charset="0"/>
              </a:rPr>
              <a:t>.</a:t>
            </a:r>
          </a:p>
          <a:p>
            <a:r>
              <a:rPr lang="es-ES" sz="2000" dirty="0" err="1">
                <a:latin typeface="Bahnschrift" panose="020B0502040204020203" pitchFamily="34" charset="0"/>
              </a:rPr>
              <a:t>Étudier</a:t>
            </a:r>
            <a:r>
              <a:rPr lang="es-ES" sz="2000" dirty="0">
                <a:latin typeface="Bahnschrift" panose="020B0502040204020203" pitchFamily="34" charset="0"/>
              </a:rPr>
              <a:t> / </a:t>
            </a:r>
            <a:r>
              <a:rPr lang="es-ES" sz="2000" dirty="0" err="1">
                <a:latin typeface="Bahnschrift" panose="020B0502040204020203" pitchFamily="34" charset="0"/>
              </a:rPr>
              <a:t>Observer</a:t>
            </a:r>
            <a:r>
              <a:rPr lang="es-ES" sz="2000" dirty="0">
                <a:latin typeface="Bahnschrift" panose="020B0502040204020203" pitchFamily="34" charset="0"/>
              </a:rPr>
              <a:t> la </a:t>
            </a:r>
            <a:r>
              <a:rPr lang="es-ES" sz="2000" dirty="0" err="1">
                <a:latin typeface="Bahnschrift" panose="020B0502040204020203" pitchFamily="34" charset="0"/>
              </a:rPr>
              <a:t>posture</a:t>
            </a:r>
            <a:r>
              <a:rPr lang="es-ES" sz="2000" dirty="0">
                <a:latin typeface="Bahnschrift" panose="020B0502040204020203" pitchFamily="34" charset="0"/>
              </a:rPr>
              <a:t>: </a:t>
            </a:r>
            <a:r>
              <a:rPr lang="es-ES" sz="2000" dirty="0" err="1">
                <a:latin typeface="Bahnschrift" panose="020B0502040204020203" pitchFamily="34" charset="0"/>
              </a:rPr>
              <a:t>identifier</a:t>
            </a:r>
            <a:r>
              <a:rPr lang="es-ES" sz="2000" dirty="0">
                <a:latin typeface="Bahnschrift" panose="020B0502040204020203" pitchFamily="34" charset="0"/>
              </a:rPr>
              <a:t> </a:t>
            </a:r>
            <a:r>
              <a:rPr lang="es-ES" sz="2000" dirty="0" err="1">
                <a:latin typeface="Bahnschrift" panose="020B0502040204020203" pitchFamily="34" charset="0"/>
              </a:rPr>
              <a:t>freins</a:t>
            </a:r>
            <a:r>
              <a:rPr lang="es-ES" sz="2000" dirty="0">
                <a:latin typeface="Bahnschrift" panose="020B0502040204020203" pitchFamily="34" charset="0"/>
              </a:rPr>
              <a:t>, </a:t>
            </a:r>
            <a:r>
              <a:rPr lang="es-ES" sz="2000" dirty="0" err="1">
                <a:latin typeface="Bahnschrift" panose="020B0502040204020203" pitchFamily="34" charset="0"/>
              </a:rPr>
              <a:t>points</a:t>
            </a:r>
            <a:r>
              <a:rPr lang="es-ES" sz="2000" dirty="0">
                <a:latin typeface="Bahnschrift" panose="020B0502040204020203" pitchFamily="34" charset="0"/>
              </a:rPr>
              <a:t> </a:t>
            </a:r>
            <a:r>
              <a:rPr lang="es-ES" sz="2000" dirty="0" err="1">
                <a:latin typeface="Bahnschrift" panose="020B0502040204020203" pitchFamily="34" charset="0"/>
              </a:rPr>
              <a:t>clés</a:t>
            </a:r>
            <a:r>
              <a:rPr lang="es-ES" sz="2000" dirty="0">
                <a:latin typeface="Bahnschrift" panose="020B0502040204020203" pitchFamily="34" charset="0"/>
              </a:rPr>
              <a:t>, risques, </a:t>
            </a:r>
            <a:r>
              <a:rPr lang="es-ES" sz="2000" dirty="0" err="1">
                <a:latin typeface="Bahnschrift" panose="020B0502040204020203" pitchFamily="34" charset="0"/>
              </a:rPr>
              <a:t>besoin</a:t>
            </a:r>
            <a:r>
              <a:rPr lang="es-ES" sz="2000" dirty="0">
                <a:latin typeface="Bahnschrift" panose="020B0502040204020203" pitchFamily="34" charset="0"/>
              </a:rPr>
              <a:t> de  </a:t>
            </a:r>
            <a:r>
              <a:rPr lang="es-ES" sz="2000" dirty="0" err="1">
                <a:latin typeface="Bahnschrift" panose="020B0502040204020203" pitchFamily="34" charset="0"/>
              </a:rPr>
              <a:t>préparation</a:t>
            </a:r>
            <a:r>
              <a:rPr lang="es-ES" sz="2000" dirty="0">
                <a:latin typeface="Bahnschrift" panose="020B0502040204020203" pitchFamily="34" charset="0"/>
              </a:rPr>
              <a:t> </a:t>
            </a:r>
            <a:r>
              <a:rPr lang="es-ES" sz="2000" dirty="0" err="1">
                <a:latin typeface="Bahnschrift" panose="020B0502040204020203" pitchFamily="34" charset="0"/>
              </a:rPr>
              <a:t>au</a:t>
            </a:r>
            <a:r>
              <a:rPr lang="es-ES" sz="2000" dirty="0">
                <a:latin typeface="Bahnschrift" panose="020B0502040204020203" pitchFamily="34" charset="0"/>
              </a:rPr>
              <a:t> </a:t>
            </a:r>
            <a:r>
              <a:rPr lang="es-ES" sz="2000" dirty="0" err="1">
                <a:latin typeface="Bahnschrift" panose="020B0502040204020203" pitchFamily="34" charset="0"/>
              </a:rPr>
              <a:t>préalable</a:t>
            </a:r>
            <a:r>
              <a:rPr lang="es-ES" sz="2000" dirty="0">
                <a:latin typeface="Bahnschrift" panose="020B0502040204020203" pitchFamily="34" charset="0"/>
              </a:rPr>
              <a:t>, </a:t>
            </a:r>
            <a:r>
              <a:rPr lang="es-ES" sz="2000" dirty="0" err="1">
                <a:latin typeface="Bahnschrift" panose="020B0502040204020203" pitchFamily="34" charset="0"/>
              </a:rPr>
              <a:t>adaptacions</a:t>
            </a:r>
            <a:r>
              <a:rPr lang="es-ES" sz="2000" dirty="0">
                <a:latin typeface="Bahnschrift" panose="020B0502040204020203" pitchFamily="34" charset="0"/>
              </a:rPr>
              <a:t>…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2F71DFA-05F1-4EEA-A18E-646D69F60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082" y="691696"/>
            <a:ext cx="2619375" cy="1743075"/>
          </a:xfrm>
          <a:prstGeom prst="rect">
            <a:avLst/>
          </a:prstGeom>
        </p:spPr>
      </p:pic>
      <p:pic>
        <p:nvPicPr>
          <p:cNvPr id="9" name="Image 8" descr="Uttanasana, Standing Forward Fold">
            <a:extLst>
              <a:ext uri="{FF2B5EF4-FFF2-40B4-BE49-F238E27FC236}">
                <a16:creationId xmlns:a16="http://schemas.microsoft.com/office/drawing/2014/main" id="{40090DF5-C0EA-60A2-FC28-6B735871B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51" y="2628106"/>
            <a:ext cx="2619103" cy="261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7B269C-3322-B6ED-C5C3-D93918506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98" y="773398"/>
            <a:ext cx="1963987" cy="196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33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1CCE3E-F11A-FE3F-68C2-2ACEF13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82CB9F-57B0-378C-0A76-D82E0EC4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313" y="409695"/>
            <a:ext cx="4104821" cy="27361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75FFD9-0625-3285-D8C3-E269574D8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239" y="1690688"/>
            <a:ext cx="3397704" cy="3397704"/>
          </a:xfrm>
          <a:prstGeom prst="rect">
            <a:avLst/>
          </a:prstGeom>
        </p:spPr>
      </p:pic>
      <p:pic>
        <p:nvPicPr>
          <p:cNvPr id="6" name="Espace réservé du contenu 5" descr="Comment enfin avoir des abdominaux visibles et tracés !">
            <a:extLst>
              <a:ext uri="{FF2B5EF4-FFF2-40B4-BE49-F238E27FC236}">
                <a16:creationId xmlns:a16="http://schemas.microsoft.com/office/drawing/2014/main" id="{F6C8B0FD-399B-B777-5D12-702C4D725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7" y="278040"/>
            <a:ext cx="234315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0F733A-3F3F-343E-7BCB-E8BECB281B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49" y="2495945"/>
            <a:ext cx="2691493" cy="35886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4F4553-6E5D-FB07-AF55-16169A6C64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327" y="3712150"/>
            <a:ext cx="3563973" cy="23724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4E67C74-8DFC-A18C-5D6C-322B6D24D41E}"/>
              </a:ext>
            </a:extLst>
          </p:cNvPr>
          <p:cNvSpPr txBox="1"/>
          <p:nvPr/>
        </p:nvSpPr>
        <p:spPr>
          <a:xfrm>
            <a:off x="4069327" y="3247944"/>
            <a:ext cx="309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err="1">
                <a:latin typeface="Bahnschrift" panose="020B0502040204020203" pitchFamily="34" charset="0"/>
              </a:rPr>
              <a:t>On</a:t>
            </a:r>
            <a:r>
              <a:rPr lang="es-ES" sz="2800" dirty="0">
                <a:latin typeface="Bahnschrift" panose="020B0502040204020203" pitchFamily="34" charset="0"/>
              </a:rPr>
              <a:t> y </a:t>
            </a:r>
            <a:r>
              <a:rPr lang="es-ES" sz="2800" dirty="0" err="1">
                <a:latin typeface="Bahnschrift" panose="020B0502040204020203" pitchFamily="34" charset="0"/>
              </a:rPr>
              <a:t>est</a:t>
            </a:r>
            <a:r>
              <a:rPr lang="es-ES" sz="2800" dirty="0">
                <a:latin typeface="Bahnschrift" panose="020B0502040204020203" pitchFamily="34" charset="0"/>
              </a:rPr>
              <a:t> </a:t>
            </a:r>
            <a:r>
              <a:rPr lang="es-ES" sz="2800" dirty="0" err="1">
                <a:latin typeface="Bahnschrift" panose="020B0502040204020203" pitchFamily="34" charset="0"/>
              </a:rPr>
              <a:t>presque</a:t>
            </a:r>
            <a:r>
              <a:rPr lang="es-ES" sz="2800" dirty="0">
                <a:latin typeface="Bahnschrift" panose="020B0502040204020203" pitchFamily="34" charset="0"/>
              </a:rPr>
              <a:t>…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8FEF24A-C515-60B3-3386-09AE6CC75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920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D38BD6-6DE6-9A5F-6E33-6706BC01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0CD7D8-F210-0294-5859-7DC765523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968" y="1449449"/>
            <a:ext cx="4081461" cy="4081461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889248F3-76EE-FD15-C29D-8CDF14FF1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4455">
            <a:off x="5874136" y="799047"/>
            <a:ext cx="4677913" cy="4690944"/>
          </a:xfrm>
        </p:spPr>
      </p:pic>
    </p:spTree>
    <p:extLst>
      <p:ext uri="{BB962C8B-B14F-4D97-AF65-F5344CB8AC3E}">
        <p14:creationId xmlns:p14="http://schemas.microsoft.com/office/powerpoint/2010/main" val="42582406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710</Words>
  <Application>Microsoft Office PowerPoint</Application>
  <PresentationFormat>Grand écran</PresentationFormat>
  <Paragraphs>99</Paragraphs>
  <Slides>27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Bahnschrift</vt:lpstr>
      <vt:lpstr>Calibri</vt:lpstr>
      <vt:lpstr>Calibri Light</vt:lpstr>
      <vt:lpstr>Wingdings</vt:lpstr>
      <vt:lpstr>Thème Office</vt:lpstr>
      <vt:lpstr>Colonne vertébrale</vt:lpstr>
      <vt:lpstr>Présentation PowerPoint</vt:lpstr>
      <vt:lpstr>Présentation PowerPoint</vt:lpstr>
      <vt:lpstr>Présentation PowerPoint</vt:lpstr>
      <vt:lpstr>Anatomie de base…</vt:lpstr>
      <vt:lpstr>Vertèbres</vt:lpstr>
      <vt:lpstr>Présentation PowerPoint</vt:lpstr>
      <vt:lpstr>Présentation PowerPoint</vt:lpstr>
      <vt:lpstr>Ligaments de la colonne vertébrale. Rôle freinateur des mouvements excessifs.Proprioceptifs.</vt:lpstr>
      <vt:lpstr>Le Disque vertébrale</vt:lpstr>
      <vt:lpstr>Comment se nourri le disque ?</vt:lpstr>
      <vt:lpstr>Présentation PowerPoint</vt:lpstr>
      <vt:lpstr>Mouvements de la colonne et le disque vertébrale.</vt:lpstr>
      <vt:lpstr>Qu’est-ce qui se passe au niveau de la colonne lors….Flexion</vt:lpstr>
      <vt:lpstr>Qu’est-ce qui se passe au niveau de la colonne lors….Extension</vt:lpstr>
      <vt:lpstr>Qu’est-ce qui se passe au niveau de la colonne lors….Inclinaison</vt:lpstr>
      <vt:lpstr>Qu’est-ce qui se passe au niveau de la colonne lors….Rotation</vt:lpstr>
      <vt:lpstr>Comment faire ?                                                               </vt:lpstr>
      <vt:lpstr>Présentation PowerPoint</vt:lpstr>
      <vt:lpstr>Les autres copains musculaires</vt:lpstr>
      <vt:lpstr>Présentation PowerPoint</vt:lpstr>
      <vt:lpstr>Présentation PowerPoint</vt:lpstr>
      <vt:lpstr>Présentation PowerPoint</vt:lpstr>
      <vt:lpstr>INFOS CLÉS  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Colonne vertébrale</dc:title>
  <dc:creator>Irene et Benjamin Roché</dc:creator>
  <cp:lastModifiedBy>Irene et Benjamin Roché</cp:lastModifiedBy>
  <cp:revision>1</cp:revision>
  <dcterms:created xsi:type="dcterms:W3CDTF">2022-11-24T19:29:12Z</dcterms:created>
  <dcterms:modified xsi:type="dcterms:W3CDTF">2022-11-25T16:50:03Z</dcterms:modified>
</cp:coreProperties>
</file>